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56" r:id="rId3"/>
    <p:sldId id="257" r:id="rId4"/>
    <p:sldId id="269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7" r:id="rId13"/>
    <p:sldId id="268" r:id="rId14"/>
    <p:sldId id="272" r:id="rId15"/>
    <p:sldId id="270" r:id="rId16"/>
    <p:sldId id="271" r:id="rId17"/>
    <p:sldId id="273" r:id="rId18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Beckham" userId="5550bc905fa401ea" providerId="LiveId" clId="{5E3EEB9F-2FBD-42CC-B7FF-4159F0580352}"/>
    <pc:docChg chg="undo custSel addSld delSld modSld sldOrd">
      <pc:chgData name="Nicole Beckham" userId="5550bc905fa401ea" providerId="LiveId" clId="{5E3EEB9F-2FBD-42CC-B7FF-4159F0580352}" dt="2024-11-01T21:32:51.229" v="1989" actId="20577"/>
      <pc:docMkLst>
        <pc:docMk/>
      </pc:docMkLst>
      <pc:sldChg chg="modSp mod">
        <pc:chgData name="Nicole Beckham" userId="5550bc905fa401ea" providerId="LiveId" clId="{5E3EEB9F-2FBD-42CC-B7FF-4159F0580352}" dt="2024-11-01T20:38:06.946" v="1096" actId="1076"/>
        <pc:sldMkLst>
          <pc:docMk/>
          <pc:sldMk cId="1200310909" sldId="256"/>
        </pc:sldMkLst>
        <pc:spChg chg="mod">
          <ac:chgData name="Nicole Beckham" userId="5550bc905fa401ea" providerId="LiveId" clId="{5E3EEB9F-2FBD-42CC-B7FF-4159F0580352}" dt="2024-11-01T18:46:35.937" v="88" actId="255"/>
          <ac:spMkLst>
            <pc:docMk/>
            <pc:sldMk cId="1200310909" sldId="256"/>
            <ac:spMk id="4" creationId="{4A84FB85-282F-D9EF-42C8-EB3F5B27A0A9}"/>
          </ac:spMkLst>
        </pc:spChg>
        <pc:spChg chg="mod">
          <ac:chgData name="Nicole Beckham" userId="5550bc905fa401ea" providerId="LiveId" clId="{5E3EEB9F-2FBD-42CC-B7FF-4159F0580352}" dt="2024-11-01T20:38:06.946" v="1096" actId="1076"/>
          <ac:spMkLst>
            <pc:docMk/>
            <pc:sldMk cId="1200310909" sldId="256"/>
            <ac:spMk id="6" creationId="{B37CED28-4BE0-85CB-9850-6EE084D7145A}"/>
          </ac:spMkLst>
        </pc:spChg>
      </pc:sldChg>
      <pc:sldChg chg="modSp mod">
        <pc:chgData name="Nicole Beckham" userId="5550bc905fa401ea" providerId="LiveId" clId="{5E3EEB9F-2FBD-42CC-B7FF-4159F0580352}" dt="2024-11-01T20:37:41.709" v="1094" actId="255"/>
        <pc:sldMkLst>
          <pc:docMk/>
          <pc:sldMk cId="1172956055" sldId="257"/>
        </pc:sldMkLst>
        <pc:spChg chg="mod">
          <ac:chgData name="Nicole Beckham" userId="5550bc905fa401ea" providerId="LiveId" clId="{5E3EEB9F-2FBD-42CC-B7FF-4159F0580352}" dt="2024-11-01T18:46:27.622" v="87" actId="255"/>
          <ac:spMkLst>
            <pc:docMk/>
            <pc:sldMk cId="1172956055" sldId="257"/>
            <ac:spMk id="4" creationId="{A0E47676-11FA-921D-F972-398638D589FE}"/>
          </ac:spMkLst>
        </pc:spChg>
        <pc:spChg chg="mod">
          <ac:chgData name="Nicole Beckham" userId="5550bc905fa401ea" providerId="LiveId" clId="{5E3EEB9F-2FBD-42CC-B7FF-4159F0580352}" dt="2024-11-01T20:37:41.709" v="1094" actId="255"/>
          <ac:spMkLst>
            <pc:docMk/>
            <pc:sldMk cId="1172956055" sldId="257"/>
            <ac:spMk id="5" creationId="{8C94E510-98CA-7C56-4404-2C6AAEBDB22B}"/>
          </ac:spMkLst>
        </pc:spChg>
      </pc:sldChg>
      <pc:sldChg chg="addSp delSp modSp mod">
        <pc:chgData name="Nicole Beckham" userId="5550bc905fa401ea" providerId="LiveId" clId="{5E3EEB9F-2FBD-42CC-B7FF-4159F0580352}" dt="2024-11-01T18:46:16.132" v="86"/>
        <pc:sldMkLst>
          <pc:docMk/>
          <pc:sldMk cId="204250568" sldId="259"/>
        </pc:sldMkLst>
        <pc:spChg chg="add mod">
          <ac:chgData name="Nicole Beckham" userId="5550bc905fa401ea" providerId="LiveId" clId="{5E3EEB9F-2FBD-42CC-B7FF-4159F0580352}" dt="2024-11-01T18:46:16.132" v="86"/>
          <ac:spMkLst>
            <pc:docMk/>
            <pc:sldMk cId="204250568" sldId="259"/>
            <ac:spMk id="2" creationId="{FD32A542-8506-48ED-A5A1-72ED5AFFFA2F}"/>
          </ac:spMkLst>
        </pc:spChg>
        <pc:spChg chg="del">
          <ac:chgData name="Nicole Beckham" userId="5550bc905fa401ea" providerId="LiveId" clId="{5E3EEB9F-2FBD-42CC-B7FF-4159F0580352}" dt="2024-11-01T18:46:15.671" v="85" actId="478"/>
          <ac:spMkLst>
            <pc:docMk/>
            <pc:sldMk cId="204250568" sldId="259"/>
            <ac:spMk id="4" creationId="{9FB90033-1CC4-C173-BCF9-60706AABF78B}"/>
          </ac:spMkLst>
        </pc:spChg>
        <pc:spChg chg="mod">
          <ac:chgData name="Nicole Beckham" userId="5550bc905fa401ea" providerId="LiveId" clId="{5E3EEB9F-2FBD-42CC-B7FF-4159F0580352}" dt="2024-11-01T18:41:56.178" v="31" actId="255"/>
          <ac:spMkLst>
            <pc:docMk/>
            <pc:sldMk cId="204250568" sldId="259"/>
            <ac:spMk id="5" creationId="{F684C5D1-3AC4-BB4D-D9D5-94777097A3B1}"/>
          </ac:spMkLst>
        </pc:spChg>
        <pc:picChg chg="mod">
          <ac:chgData name="Nicole Beckham" userId="5550bc905fa401ea" providerId="LiveId" clId="{5E3EEB9F-2FBD-42CC-B7FF-4159F0580352}" dt="2024-11-01T18:42:03.502" v="33" actId="14100"/>
          <ac:picMkLst>
            <pc:docMk/>
            <pc:sldMk cId="204250568" sldId="259"/>
            <ac:picMk id="3074" creationId="{AEC06ADB-0D23-3101-83CD-C69AE01255A8}"/>
          </ac:picMkLst>
        </pc:picChg>
      </pc:sldChg>
      <pc:sldChg chg="addSp delSp modSp mod">
        <pc:chgData name="Nicole Beckham" userId="5550bc905fa401ea" providerId="LiveId" clId="{5E3EEB9F-2FBD-42CC-B7FF-4159F0580352}" dt="2024-11-01T18:46:03.563" v="84"/>
        <pc:sldMkLst>
          <pc:docMk/>
          <pc:sldMk cId="1961969033" sldId="260"/>
        </pc:sldMkLst>
        <pc:spChg chg="add mod">
          <ac:chgData name="Nicole Beckham" userId="5550bc905fa401ea" providerId="LiveId" clId="{5E3EEB9F-2FBD-42CC-B7FF-4159F0580352}" dt="2024-11-01T18:46:03.563" v="84"/>
          <ac:spMkLst>
            <pc:docMk/>
            <pc:sldMk cId="1961969033" sldId="260"/>
            <ac:spMk id="2" creationId="{8ADB17CA-56F2-43BC-54F2-B354DC921EFF}"/>
          </ac:spMkLst>
        </pc:spChg>
        <pc:spChg chg="del">
          <ac:chgData name="Nicole Beckham" userId="5550bc905fa401ea" providerId="LiveId" clId="{5E3EEB9F-2FBD-42CC-B7FF-4159F0580352}" dt="2024-11-01T18:46:02.807" v="83" actId="478"/>
          <ac:spMkLst>
            <pc:docMk/>
            <pc:sldMk cId="1961969033" sldId="260"/>
            <ac:spMk id="4" creationId="{D7CF80E0-497D-5412-2E9B-AF52B80820DC}"/>
          </ac:spMkLst>
        </pc:spChg>
        <pc:spChg chg="mod">
          <ac:chgData name="Nicole Beckham" userId="5550bc905fa401ea" providerId="LiveId" clId="{5E3EEB9F-2FBD-42CC-B7FF-4159F0580352}" dt="2024-11-01T18:42:21.246" v="34" actId="255"/>
          <ac:spMkLst>
            <pc:docMk/>
            <pc:sldMk cId="1961969033" sldId="260"/>
            <ac:spMk id="5" creationId="{212B13AA-F5C7-0039-1D81-A6C81E2C50A9}"/>
          </ac:spMkLst>
        </pc:spChg>
      </pc:sldChg>
      <pc:sldChg chg="addSp delSp modSp mod">
        <pc:chgData name="Nicole Beckham" userId="5550bc905fa401ea" providerId="LiveId" clId="{5E3EEB9F-2FBD-42CC-B7FF-4159F0580352}" dt="2024-11-01T18:45:51.584" v="82"/>
        <pc:sldMkLst>
          <pc:docMk/>
          <pc:sldMk cId="2634701613" sldId="261"/>
        </pc:sldMkLst>
        <pc:spChg chg="del">
          <ac:chgData name="Nicole Beckham" userId="5550bc905fa401ea" providerId="LiveId" clId="{5E3EEB9F-2FBD-42CC-B7FF-4159F0580352}" dt="2024-11-01T18:45:50.705" v="81" actId="478"/>
          <ac:spMkLst>
            <pc:docMk/>
            <pc:sldMk cId="2634701613" sldId="261"/>
            <ac:spMk id="4" creationId="{93F7903B-CAD7-D712-3110-EC71431D218D}"/>
          </ac:spMkLst>
        </pc:spChg>
        <pc:spChg chg="mod">
          <ac:chgData name="Nicole Beckham" userId="5550bc905fa401ea" providerId="LiveId" clId="{5E3EEB9F-2FBD-42CC-B7FF-4159F0580352}" dt="2024-11-01T18:43:33.969" v="40" actId="1076"/>
          <ac:spMkLst>
            <pc:docMk/>
            <pc:sldMk cId="2634701613" sldId="261"/>
            <ac:spMk id="5" creationId="{A35B2F3E-9B47-7CC7-4738-FD59EB5F8F4D}"/>
          </ac:spMkLst>
        </pc:spChg>
        <pc:spChg chg="add mod">
          <ac:chgData name="Nicole Beckham" userId="5550bc905fa401ea" providerId="LiveId" clId="{5E3EEB9F-2FBD-42CC-B7FF-4159F0580352}" dt="2024-11-01T18:45:51.584" v="82"/>
          <ac:spMkLst>
            <pc:docMk/>
            <pc:sldMk cId="2634701613" sldId="261"/>
            <ac:spMk id="8" creationId="{AF66F2C4-1D46-19B6-FA7E-0B7B5BE7842D}"/>
          </ac:spMkLst>
        </pc:spChg>
      </pc:sldChg>
      <pc:sldChg chg="addSp delSp modSp mod">
        <pc:chgData name="Nicole Beckham" userId="5550bc905fa401ea" providerId="LiveId" clId="{5E3EEB9F-2FBD-42CC-B7FF-4159F0580352}" dt="2024-11-01T18:45:42.657" v="80"/>
        <pc:sldMkLst>
          <pc:docMk/>
          <pc:sldMk cId="1538369278" sldId="262"/>
        </pc:sldMkLst>
        <pc:spChg chg="mod">
          <ac:chgData name="Nicole Beckham" userId="5550bc905fa401ea" providerId="LiveId" clId="{5E3EEB9F-2FBD-42CC-B7FF-4159F0580352}" dt="2024-11-01T18:43:57.208" v="45" actId="255"/>
          <ac:spMkLst>
            <pc:docMk/>
            <pc:sldMk cId="1538369278" sldId="262"/>
            <ac:spMk id="2" creationId="{4EA3AA16-995D-632E-3551-BD134DC5D909}"/>
          </ac:spMkLst>
        </pc:spChg>
        <pc:spChg chg="add del mod">
          <ac:chgData name="Nicole Beckham" userId="5550bc905fa401ea" providerId="LiveId" clId="{5E3EEB9F-2FBD-42CC-B7FF-4159F0580352}" dt="2024-11-01T18:45:37.697" v="78" actId="478"/>
          <ac:spMkLst>
            <pc:docMk/>
            <pc:sldMk cId="1538369278" sldId="262"/>
            <ac:spMk id="3" creationId="{B69F8C77-ED7B-AEFC-55D1-25D2284CF7DF}"/>
          </ac:spMkLst>
        </pc:spChg>
        <pc:spChg chg="del">
          <ac:chgData name="Nicole Beckham" userId="5550bc905fa401ea" providerId="LiveId" clId="{5E3EEB9F-2FBD-42CC-B7FF-4159F0580352}" dt="2024-11-01T18:45:41.644" v="79" actId="478"/>
          <ac:spMkLst>
            <pc:docMk/>
            <pc:sldMk cId="1538369278" sldId="262"/>
            <ac:spMk id="4" creationId="{767AB153-DA1A-0481-0102-74C600C9380F}"/>
          </ac:spMkLst>
        </pc:spChg>
        <pc:spChg chg="add mod">
          <ac:chgData name="Nicole Beckham" userId="5550bc905fa401ea" providerId="LiveId" clId="{5E3EEB9F-2FBD-42CC-B7FF-4159F0580352}" dt="2024-11-01T18:45:42.657" v="80"/>
          <ac:spMkLst>
            <pc:docMk/>
            <pc:sldMk cId="1538369278" sldId="262"/>
            <ac:spMk id="8" creationId="{CFD36FDB-D364-A778-7E4D-BEF8AB7A0AB0}"/>
          </ac:spMkLst>
        </pc:spChg>
      </pc:sldChg>
      <pc:sldChg chg="addSp delSp modSp mod">
        <pc:chgData name="Nicole Beckham" userId="5550bc905fa401ea" providerId="LiveId" clId="{5E3EEB9F-2FBD-42CC-B7FF-4159F0580352}" dt="2024-11-01T18:47:54.514" v="119" actId="20577"/>
        <pc:sldMkLst>
          <pc:docMk/>
          <pc:sldMk cId="459314591" sldId="263"/>
        </pc:sldMkLst>
        <pc:spChg chg="mod">
          <ac:chgData name="Nicole Beckham" userId="5550bc905fa401ea" providerId="LiveId" clId="{5E3EEB9F-2FBD-42CC-B7FF-4159F0580352}" dt="2024-11-01T18:47:54.514" v="119" actId="20577"/>
          <ac:spMkLst>
            <pc:docMk/>
            <pc:sldMk cId="459314591" sldId="263"/>
            <ac:spMk id="2" creationId="{DF7DB285-A01E-55DD-545D-8B821E853B39}"/>
          </ac:spMkLst>
        </pc:spChg>
        <pc:spChg chg="add mod">
          <ac:chgData name="Nicole Beckham" userId="5550bc905fa401ea" providerId="LiveId" clId="{5E3EEB9F-2FBD-42CC-B7FF-4159F0580352}" dt="2024-11-01T18:47:30.131" v="116"/>
          <ac:spMkLst>
            <pc:docMk/>
            <pc:sldMk cId="459314591" sldId="263"/>
            <ac:spMk id="3" creationId="{C35D1615-7EBA-27AC-251C-B84C4F6B3F01}"/>
          </ac:spMkLst>
        </pc:spChg>
        <pc:spChg chg="del">
          <ac:chgData name="Nicole Beckham" userId="5550bc905fa401ea" providerId="LiveId" clId="{5E3EEB9F-2FBD-42CC-B7FF-4159F0580352}" dt="2024-11-01T18:47:29.275" v="115" actId="478"/>
          <ac:spMkLst>
            <pc:docMk/>
            <pc:sldMk cId="459314591" sldId="263"/>
            <ac:spMk id="4" creationId="{C771DFE6-5BBD-50A4-7505-E607949942B1}"/>
          </ac:spMkLst>
        </pc:spChg>
      </pc:sldChg>
      <pc:sldChg chg="modSp mod">
        <pc:chgData name="Nicole Beckham" userId="5550bc905fa401ea" providerId="LiveId" clId="{5E3EEB9F-2FBD-42CC-B7FF-4159F0580352}" dt="2024-11-01T18:45:17.310" v="76" actId="255"/>
        <pc:sldMkLst>
          <pc:docMk/>
          <pc:sldMk cId="2375586647" sldId="264"/>
        </pc:sldMkLst>
        <pc:spChg chg="mod">
          <ac:chgData name="Nicole Beckham" userId="5550bc905fa401ea" providerId="LiveId" clId="{5E3EEB9F-2FBD-42CC-B7FF-4159F0580352}" dt="2024-11-01T18:44:31.584" v="71" actId="1036"/>
          <ac:spMkLst>
            <pc:docMk/>
            <pc:sldMk cId="2375586647" sldId="264"/>
            <ac:spMk id="2" creationId="{6D159BF0-917D-9DC4-433D-80F2C7527FB8}"/>
          </ac:spMkLst>
        </pc:spChg>
        <pc:spChg chg="mod">
          <ac:chgData name="Nicole Beckham" userId="5550bc905fa401ea" providerId="LiveId" clId="{5E3EEB9F-2FBD-42CC-B7FF-4159F0580352}" dt="2024-11-01T18:45:17.310" v="76" actId="255"/>
          <ac:spMkLst>
            <pc:docMk/>
            <pc:sldMk cId="2375586647" sldId="264"/>
            <ac:spMk id="4" creationId="{004B5B59-E6D6-0B43-F482-E3B94792971C}"/>
          </ac:spMkLst>
        </pc:spChg>
      </pc:sldChg>
      <pc:sldChg chg="addSp delSp modSp mod">
        <pc:chgData name="Nicole Beckham" userId="5550bc905fa401ea" providerId="LiveId" clId="{5E3EEB9F-2FBD-42CC-B7FF-4159F0580352}" dt="2024-11-01T18:49:24.945" v="131" actId="1076"/>
        <pc:sldMkLst>
          <pc:docMk/>
          <pc:sldMk cId="2665006735" sldId="265"/>
        </pc:sldMkLst>
        <pc:spChg chg="mod">
          <ac:chgData name="Nicole Beckham" userId="5550bc905fa401ea" providerId="LiveId" clId="{5E3EEB9F-2FBD-42CC-B7FF-4159F0580352}" dt="2024-11-01T18:49:18.774" v="129" actId="1076"/>
          <ac:spMkLst>
            <pc:docMk/>
            <pc:sldMk cId="2665006735" sldId="265"/>
            <ac:spMk id="2" creationId="{E2B13B77-D879-7D78-37F0-D7E680918BA0}"/>
          </ac:spMkLst>
        </pc:spChg>
        <pc:spChg chg="add mod">
          <ac:chgData name="Nicole Beckham" userId="5550bc905fa401ea" providerId="LiveId" clId="{5E3EEB9F-2FBD-42CC-B7FF-4159F0580352}" dt="2024-11-01T18:48:04.832" v="121"/>
          <ac:spMkLst>
            <pc:docMk/>
            <pc:sldMk cId="2665006735" sldId="265"/>
            <ac:spMk id="3" creationId="{74E68F09-4353-8A1F-C563-FED787ECB9DB}"/>
          </ac:spMkLst>
        </pc:spChg>
        <pc:spChg chg="del">
          <ac:chgData name="Nicole Beckham" userId="5550bc905fa401ea" providerId="LiveId" clId="{5E3EEB9F-2FBD-42CC-B7FF-4159F0580352}" dt="2024-11-01T18:48:03.813" v="120" actId="478"/>
          <ac:spMkLst>
            <pc:docMk/>
            <pc:sldMk cId="2665006735" sldId="265"/>
            <ac:spMk id="4" creationId="{C6AAEE10-E8B1-451A-4C34-61DA35EF69D2}"/>
          </ac:spMkLst>
        </pc:spChg>
        <pc:picChg chg="mod">
          <ac:chgData name="Nicole Beckham" userId="5550bc905fa401ea" providerId="LiveId" clId="{5E3EEB9F-2FBD-42CC-B7FF-4159F0580352}" dt="2024-11-01T18:49:24.945" v="131" actId="1076"/>
          <ac:picMkLst>
            <pc:docMk/>
            <pc:sldMk cId="2665006735" sldId="265"/>
            <ac:picMk id="9220" creationId="{4F18A5EF-326E-FF7E-1E4B-180B4C456AD4}"/>
          </ac:picMkLst>
        </pc:picChg>
      </pc:sldChg>
      <pc:sldChg chg="addSp delSp modSp mod">
        <pc:chgData name="Nicole Beckham" userId="5550bc905fa401ea" providerId="LiveId" clId="{5E3EEB9F-2FBD-42CC-B7FF-4159F0580352}" dt="2024-11-01T21:00:07.680" v="1220" actId="20577"/>
        <pc:sldMkLst>
          <pc:docMk/>
          <pc:sldMk cId="480338948" sldId="267"/>
        </pc:sldMkLst>
        <pc:spChg chg="mod">
          <ac:chgData name="Nicole Beckham" userId="5550bc905fa401ea" providerId="LiveId" clId="{5E3EEB9F-2FBD-42CC-B7FF-4159F0580352}" dt="2024-11-01T21:00:07.680" v="1220" actId="20577"/>
          <ac:spMkLst>
            <pc:docMk/>
            <pc:sldMk cId="480338948" sldId="267"/>
            <ac:spMk id="2" creationId="{0F8AE965-4935-4290-6352-B913AA4CE57A}"/>
          </ac:spMkLst>
        </pc:spChg>
        <pc:spChg chg="add mod">
          <ac:chgData name="Nicole Beckham" userId="5550bc905fa401ea" providerId="LiveId" clId="{5E3EEB9F-2FBD-42CC-B7FF-4159F0580352}" dt="2024-11-01T18:50:05.910" v="133"/>
          <ac:spMkLst>
            <pc:docMk/>
            <pc:sldMk cId="480338948" sldId="267"/>
            <ac:spMk id="3" creationId="{44457568-7533-1762-AE75-27D58E7EF88C}"/>
          </ac:spMkLst>
        </pc:spChg>
        <pc:spChg chg="del">
          <ac:chgData name="Nicole Beckham" userId="5550bc905fa401ea" providerId="LiveId" clId="{5E3EEB9F-2FBD-42CC-B7FF-4159F0580352}" dt="2024-11-01T18:50:04.902" v="132" actId="478"/>
          <ac:spMkLst>
            <pc:docMk/>
            <pc:sldMk cId="480338948" sldId="267"/>
            <ac:spMk id="4" creationId="{DBE79A37-9CA1-E02B-B30A-75AC674D75F2}"/>
          </ac:spMkLst>
        </pc:spChg>
      </pc:sldChg>
      <pc:sldChg chg="addSp delSp modSp mod">
        <pc:chgData name="Nicole Beckham" userId="5550bc905fa401ea" providerId="LiveId" clId="{5E3EEB9F-2FBD-42CC-B7FF-4159F0580352}" dt="2024-11-01T18:52:03.308" v="141" actId="20577"/>
        <pc:sldMkLst>
          <pc:docMk/>
          <pc:sldMk cId="3412313478" sldId="268"/>
        </pc:sldMkLst>
        <pc:spChg chg="mod">
          <ac:chgData name="Nicole Beckham" userId="5550bc905fa401ea" providerId="LiveId" clId="{5E3EEB9F-2FBD-42CC-B7FF-4159F0580352}" dt="2024-11-01T18:52:03.308" v="141" actId="20577"/>
          <ac:spMkLst>
            <pc:docMk/>
            <pc:sldMk cId="3412313478" sldId="268"/>
            <ac:spMk id="2" creationId="{5A228BFD-848C-4B9C-4835-3746EEDBC6CA}"/>
          </ac:spMkLst>
        </pc:spChg>
        <pc:spChg chg="add mod">
          <ac:chgData name="Nicole Beckham" userId="5550bc905fa401ea" providerId="LiveId" clId="{5E3EEB9F-2FBD-42CC-B7FF-4159F0580352}" dt="2024-11-01T18:51:27.983" v="138"/>
          <ac:spMkLst>
            <pc:docMk/>
            <pc:sldMk cId="3412313478" sldId="268"/>
            <ac:spMk id="3" creationId="{471C5E1F-455C-EBCE-109F-A2B6782ADC89}"/>
          </ac:spMkLst>
        </pc:spChg>
        <pc:spChg chg="del">
          <ac:chgData name="Nicole Beckham" userId="5550bc905fa401ea" providerId="LiveId" clId="{5E3EEB9F-2FBD-42CC-B7FF-4159F0580352}" dt="2024-11-01T18:51:26.816" v="137" actId="478"/>
          <ac:spMkLst>
            <pc:docMk/>
            <pc:sldMk cId="3412313478" sldId="268"/>
            <ac:spMk id="4" creationId="{72FCFC30-603B-2E14-34FE-ACB49EA4B71E}"/>
          </ac:spMkLst>
        </pc:spChg>
      </pc:sldChg>
      <pc:sldChg chg="addSp delSp modSp mod">
        <pc:chgData name="Nicole Beckham" userId="5550bc905fa401ea" providerId="LiveId" clId="{5E3EEB9F-2FBD-42CC-B7FF-4159F0580352}" dt="2024-11-01T20:39:09.922" v="1101" actId="1076"/>
        <pc:sldMkLst>
          <pc:docMk/>
          <pc:sldMk cId="927684571" sldId="269"/>
        </pc:sldMkLst>
        <pc:spChg chg="del mod">
          <ac:chgData name="Nicole Beckham" userId="5550bc905fa401ea" providerId="LiveId" clId="{5E3EEB9F-2FBD-42CC-B7FF-4159F0580352}" dt="2024-11-01T19:28:14.947" v="654" actId="478"/>
          <ac:spMkLst>
            <pc:docMk/>
            <pc:sldMk cId="927684571" sldId="269"/>
            <ac:spMk id="2" creationId="{F3ECFCC4-E260-9C8E-BFF2-A7D9992A662C}"/>
          </ac:spMkLst>
        </pc:spChg>
        <pc:spChg chg="add mod">
          <ac:chgData name="Nicole Beckham" userId="5550bc905fa401ea" providerId="LiveId" clId="{5E3EEB9F-2FBD-42CC-B7FF-4159F0580352}" dt="2024-11-01T20:10:43.280" v="866" actId="1076"/>
          <ac:spMkLst>
            <pc:docMk/>
            <pc:sldMk cId="927684571" sldId="269"/>
            <ac:spMk id="3" creationId="{4430FD24-6DD9-C532-3FA4-C0391E940DDF}"/>
          </ac:spMkLst>
        </pc:spChg>
        <pc:spChg chg="del">
          <ac:chgData name="Nicole Beckham" userId="5550bc905fa401ea" providerId="LiveId" clId="{5E3EEB9F-2FBD-42CC-B7FF-4159F0580352}" dt="2024-11-01T18:54:52.889" v="179" actId="478"/>
          <ac:spMkLst>
            <pc:docMk/>
            <pc:sldMk cId="927684571" sldId="269"/>
            <ac:spMk id="4" creationId="{596AE1A3-6F5A-A362-EBB3-176D45976221}"/>
          </ac:spMkLst>
        </pc:spChg>
        <pc:spChg chg="add del mod">
          <ac:chgData name="Nicole Beckham" userId="5550bc905fa401ea" providerId="LiveId" clId="{5E3EEB9F-2FBD-42CC-B7FF-4159F0580352}" dt="2024-11-01T19:24:42.834" v="424"/>
          <ac:spMkLst>
            <pc:docMk/>
            <pc:sldMk cId="927684571" sldId="269"/>
            <ac:spMk id="5" creationId="{056E0843-F978-196B-AD35-DDE1802AB4A9}"/>
          </ac:spMkLst>
        </pc:spChg>
        <pc:spChg chg="add del mod">
          <ac:chgData name="Nicole Beckham" userId="5550bc905fa401ea" providerId="LiveId" clId="{5E3EEB9F-2FBD-42CC-B7FF-4159F0580352}" dt="2024-11-01T19:24:42.794" v="422" actId="478"/>
          <ac:spMkLst>
            <pc:docMk/>
            <pc:sldMk cId="927684571" sldId="269"/>
            <ac:spMk id="8" creationId="{73D4764A-188C-A097-F35C-1C418E9203F4}"/>
          </ac:spMkLst>
        </pc:spChg>
        <pc:spChg chg="add del mod">
          <ac:chgData name="Nicole Beckham" userId="5550bc905fa401ea" providerId="LiveId" clId="{5E3EEB9F-2FBD-42CC-B7FF-4159F0580352}" dt="2024-11-01T19:28:14.950" v="656"/>
          <ac:spMkLst>
            <pc:docMk/>
            <pc:sldMk cId="927684571" sldId="269"/>
            <ac:spMk id="9" creationId="{FE3F3164-0F18-DFED-0C81-2969ECAE4292}"/>
          </ac:spMkLst>
        </pc:spChg>
        <pc:spChg chg="add mod">
          <ac:chgData name="Nicole Beckham" userId="5550bc905fa401ea" providerId="LiveId" clId="{5E3EEB9F-2FBD-42CC-B7FF-4159F0580352}" dt="2024-11-01T20:39:09.922" v="1101" actId="1076"/>
          <ac:spMkLst>
            <pc:docMk/>
            <pc:sldMk cId="927684571" sldId="269"/>
            <ac:spMk id="10" creationId="{A1AA11CF-7579-DF1F-7BD0-4B6123FBC446}"/>
          </ac:spMkLst>
        </pc:spChg>
      </pc:sldChg>
      <pc:sldChg chg="modSp mod">
        <pc:chgData name="Nicole Beckham" userId="5550bc905fa401ea" providerId="LiveId" clId="{5E3EEB9F-2FBD-42CC-B7FF-4159F0580352}" dt="2024-11-01T18:53:15.227" v="173" actId="1035"/>
        <pc:sldMkLst>
          <pc:docMk/>
          <pc:sldMk cId="511446715" sldId="270"/>
        </pc:sldMkLst>
        <pc:spChg chg="mod">
          <ac:chgData name="Nicole Beckham" userId="5550bc905fa401ea" providerId="LiveId" clId="{5E3EEB9F-2FBD-42CC-B7FF-4159F0580352}" dt="2024-11-01T18:53:15.227" v="173" actId="1035"/>
          <ac:spMkLst>
            <pc:docMk/>
            <pc:sldMk cId="511446715" sldId="270"/>
            <ac:spMk id="2" creationId="{9F581311-4BB3-4EC6-81A2-8EBE779FABE8}"/>
          </ac:spMkLst>
        </pc:spChg>
      </pc:sldChg>
      <pc:sldChg chg="addSp delSp modSp mod">
        <pc:chgData name="Nicole Beckham" userId="5550bc905fa401ea" providerId="LiveId" clId="{5E3EEB9F-2FBD-42CC-B7FF-4159F0580352}" dt="2024-11-01T18:54:40.894" v="178" actId="20577"/>
        <pc:sldMkLst>
          <pc:docMk/>
          <pc:sldMk cId="3208408641" sldId="271"/>
        </pc:sldMkLst>
        <pc:spChg chg="mod">
          <ac:chgData name="Nicole Beckham" userId="5550bc905fa401ea" providerId="LiveId" clId="{5E3EEB9F-2FBD-42CC-B7FF-4159F0580352}" dt="2024-11-01T18:54:40.894" v="178" actId="20577"/>
          <ac:spMkLst>
            <pc:docMk/>
            <pc:sldMk cId="3208408641" sldId="271"/>
            <ac:spMk id="2" creationId="{43FB7906-0884-2129-1428-AB1DFAEFFD8F}"/>
          </ac:spMkLst>
        </pc:spChg>
        <pc:spChg chg="add mod">
          <ac:chgData name="Nicole Beckham" userId="5550bc905fa401ea" providerId="LiveId" clId="{5E3EEB9F-2FBD-42CC-B7FF-4159F0580352}" dt="2024-11-01T18:53:24.550" v="175"/>
          <ac:spMkLst>
            <pc:docMk/>
            <pc:sldMk cId="3208408641" sldId="271"/>
            <ac:spMk id="3" creationId="{E66B3F1D-E0C4-CB3E-0B16-1ECEFF2FDBF7}"/>
          </ac:spMkLst>
        </pc:spChg>
        <pc:spChg chg="del">
          <ac:chgData name="Nicole Beckham" userId="5550bc905fa401ea" providerId="LiveId" clId="{5E3EEB9F-2FBD-42CC-B7FF-4159F0580352}" dt="2024-11-01T18:53:23.303" v="174" actId="478"/>
          <ac:spMkLst>
            <pc:docMk/>
            <pc:sldMk cId="3208408641" sldId="271"/>
            <ac:spMk id="4" creationId="{8A8A063B-F8EC-33F3-9B7C-FF512F34DE53}"/>
          </ac:spMkLst>
        </pc:spChg>
      </pc:sldChg>
      <pc:sldChg chg="addSp delSp modSp mod">
        <pc:chgData name="Nicole Beckham" userId="5550bc905fa401ea" providerId="LiveId" clId="{5E3EEB9F-2FBD-42CC-B7FF-4159F0580352}" dt="2024-11-01T20:39:39.519" v="1103" actId="1076"/>
        <pc:sldMkLst>
          <pc:docMk/>
          <pc:sldMk cId="3210075364" sldId="272"/>
        </pc:sldMkLst>
        <pc:spChg chg="mod">
          <ac:chgData name="Nicole Beckham" userId="5550bc905fa401ea" providerId="LiveId" clId="{5E3EEB9F-2FBD-42CC-B7FF-4159F0580352}" dt="2024-11-01T20:39:39.519" v="1103" actId="1076"/>
          <ac:spMkLst>
            <pc:docMk/>
            <pc:sldMk cId="3210075364" sldId="272"/>
            <ac:spMk id="2" creationId="{2325DF47-C6FE-AE3A-29AC-933CEA3A3A4B}"/>
          </ac:spMkLst>
        </pc:spChg>
        <pc:spChg chg="add mod">
          <ac:chgData name="Nicole Beckham" userId="5550bc905fa401ea" providerId="LiveId" clId="{5E3EEB9F-2FBD-42CC-B7FF-4159F0580352}" dt="2024-11-01T18:52:11.710" v="143"/>
          <ac:spMkLst>
            <pc:docMk/>
            <pc:sldMk cId="3210075364" sldId="272"/>
            <ac:spMk id="3" creationId="{D78AF7DF-98DC-EBCC-4B44-589FE54BDEB3}"/>
          </ac:spMkLst>
        </pc:spChg>
        <pc:spChg chg="del">
          <ac:chgData name="Nicole Beckham" userId="5550bc905fa401ea" providerId="LiveId" clId="{5E3EEB9F-2FBD-42CC-B7FF-4159F0580352}" dt="2024-11-01T18:52:10.966" v="142" actId="478"/>
          <ac:spMkLst>
            <pc:docMk/>
            <pc:sldMk cId="3210075364" sldId="272"/>
            <ac:spMk id="4" creationId="{EED953F3-C02B-3B8B-5DE7-9364E80B0312}"/>
          </ac:spMkLst>
        </pc:spChg>
      </pc:sldChg>
      <pc:sldChg chg="addSp delSp modSp add mod">
        <pc:chgData name="Nicole Beckham" userId="5550bc905fa401ea" providerId="LiveId" clId="{5E3EEB9F-2FBD-42CC-B7FF-4159F0580352}" dt="2024-11-01T21:02:40.568" v="1293" actId="14100"/>
        <pc:sldMkLst>
          <pc:docMk/>
          <pc:sldMk cId="417975113" sldId="273"/>
        </pc:sldMkLst>
        <pc:spChg chg="mod">
          <ac:chgData name="Nicole Beckham" userId="5550bc905fa401ea" providerId="LiveId" clId="{5E3EEB9F-2FBD-42CC-B7FF-4159F0580352}" dt="2024-11-01T21:00:40.052" v="1254" actId="20577"/>
          <ac:spMkLst>
            <pc:docMk/>
            <pc:sldMk cId="417975113" sldId="273"/>
            <ac:spMk id="2" creationId="{1E66F538-29B5-1678-A588-38CD9DF7072E}"/>
          </ac:spMkLst>
        </pc:spChg>
        <pc:spChg chg="add mod">
          <ac:chgData name="Nicole Beckham" userId="5550bc905fa401ea" providerId="LiveId" clId="{5E3EEB9F-2FBD-42CC-B7FF-4159F0580352}" dt="2024-11-01T21:01:20.372" v="1285" actId="20577"/>
          <ac:spMkLst>
            <pc:docMk/>
            <pc:sldMk cId="417975113" sldId="273"/>
            <ac:spMk id="4" creationId="{1E1EFC52-EE14-C213-246C-E86E4141F710}"/>
          </ac:spMkLst>
        </pc:spChg>
        <pc:spChg chg="add mod">
          <ac:chgData name="Nicole Beckham" userId="5550bc905fa401ea" providerId="LiveId" clId="{5E3EEB9F-2FBD-42CC-B7FF-4159F0580352}" dt="2024-11-01T21:01:42.375" v="1287" actId="14100"/>
          <ac:spMkLst>
            <pc:docMk/>
            <pc:sldMk cId="417975113" sldId="273"/>
            <ac:spMk id="5" creationId="{8237BCCC-2DD6-3000-6216-A49707AFAEC0}"/>
          </ac:spMkLst>
        </pc:spChg>
        <pc:picChg chg="add del">
          <ac:chgData name="Nicole Beckham" userId="5550bc905fa401ea" providerId="LiveId" clId="{5E3EEB9F-2FBD-42CC-B7FF-4159F0580352}" dt="2024-11-01T21:00:34.336" v="1240" actId="478"/>
          <ac:picMkLst>
            <pc:docMk/>
            <pc:sldMk cId="417975113" sldId="273"/>
            <ac:picMk id="14338" creationId="{74770B53-7055-BD7B-B84D-097D8807275E}"/>
          </ac:picMkLst>
        </pc:picChg>
        <pc:picChg chg="add mod">
          <ac:chgData name="Nicole Beckham" userId="5550bc905fa401ea" providerId="LiveId" clId="{5E3EEB9F-2FBD-42CC-B7FF-4159F0580352}" dt="2024-11-01T21:02:40.568" v="1293" actId="14100"/>
          <ac:picMkLst>
            <pc:docMk/>
            <pc:sldMk cId="417975113" sldId="273"/>
            <ac:picMk id="15364" creationId="{DC951AF8-A5E4-1C29-1035-70771EF83C14}"/>
          </ac:picMkLst>
        </pc:picChg>
      </pc:sldChg>
      <pc:sldChg chg="del">
        <pc:chgData name="Nicole Beckham" userId="5550bc905fa401ea" providerId="LiveId" clId="{5E3EEB9F-2FBD-42CC-B7FF-4159F0580352}" dt="2024-11-01T20:39:25.295" v="1102" actId="47"/>
        <pc:sldMkLst>
          <pc:docMk/>
          <pc:sldMk cId="3487871829" sldId="273"/>
        </pc:sldMkLst>
      </pc:sldChg>
      <pc:sldChg chg="addSp delSp modSp new mod ord">
        <pc:chgData name="Nicole Beckham" userId="5550bc905fa401ea" providerId="LiveId" clId="{5E3EEB9F-2FBD-42CC-B7FF-4159F0580352}" dt="2024-11-01T21:32:51.229" v="1989" actId="20577"/>
        <pc:sldMkLst>
          <pc:docMk/>
          <pc:sldMk cId="369173635" sldId="274"/>
        </pc:sldMkLst>
        <pc:spChg chg="del">
          <ac:chgData name="Nicole Beckham" userId="5550bc905fa401ea" providerId="LiveId" clId="{5E3EEB9F-2FBD-42CC-B7FF-4159F0580352}" dt="2024-11-01T21:04:03.121" v="1297" actId="478"/>
          <ac:spMkLst>
            <pc:docMk/>
            <pc:sldMk cId="369173635" sldId="274"/>
            <ac:spMk id="2" creationId="{027786C4-6858-55F2-1DA1-E08D70F543F3}"/>
          </ac:spMkLst>
        </pc:spChg>
        <pc:spChg chg="del">
          <ac:chgData name="Nicole Beckham" userId="5550bc905fa401ea" providerId="LiveId" clId="{5E3EEB9F-2FBD-42CC-B7FF-4159F0580352}" dt="2024-11-01T21:04:06.182" v="1298" actId="478"/>
          <ac:spMkLst>
            <pc:docMk/>
            <pc:sldMk cId="369173635" sldId="274"/>
            <ac:spMk id="3" creationId="{DC808C87-E7FB-983E-A391-9932ADD9AF39}"/>
          </ac:spMkLst>
        </pc:spChg>
        <pc:spChg chg="add mod">
          <ac:chgData name="Nicole Beckham" userId="5550bc905fa401ea" providerId="LiveId" clId="{5E3EEB9F-2FBD-42CC-B7FF-4159F0580352}" dt="2024-11-01T21:26:34.412" v="1698" actId="14838"/>
          <ac:spMkLst>
            <pc:docMk/>
            <pc:sldMk cId="369173635" sldId="274"/>
            <ac:spMk id="5" creationId="{0B2902E1-CC4F-E45C-80B1-3EBEC93E3B23}"/>
          </ac:spMkLst>
        </pc:spChg>
        <pc:spChg chg="add del mod">
          <ac:chgData name="Nicole Beckham" userId="5550bc905fa401ea" providerId="LiveId" clId="{5E3EEB9F-2FBD-42CC-B7FF-4159F0580352}" dt="2024-11-01T21:07:10.240" v="1363"/>
          <ac:spMkLst>
            <pc:docMk/>
            <pc:sldMk cId="369173635" sldId="274"/>
            <ac:spMk id="8" creationId="{8A791A19-4C6A-31D6-9E3D-A510C4E94EA1}"/>
          </ac:spMkLst>
        </pc:spChg>
        <pc:spChg chg="add del mod">
          <ac:chgData name="Nicole Beckham" userId="5550bc905fa401ea" providerId="LiveId" clId="{5E3EEB9F-2FBD-42CC-B7FF-4159F0580352}" dt="2024-11-01T21:11:24.604" v="1656" actId="478"/>
          <ac:spMkLst>
            <pc:docMk/>
            <pc:sldMk cId="369173635" sldId="274"/>
            <ac:spMk id="9" creationId="{BE541454-E09A-2779-2A46-50079EB97FF8}"/>
          </ac:spMkLst>
        </pc:spChg>
        <pc:spChg chg="add del mod">
          <ac:chgData name="Nicole Beckham" userId="5550bc905fa401ea" providerId="LiveId" clId="{5E3EEB9F-2FBD-42CC-B7FF-4159F0580352}" dt="2024-11-01T21:30:47.287" v="1829" actId="478"/>
          <ac:spMkLst>
            <pc:docMk/>
            <pc:sldMk cId="369173635" sldId="274"/>
            <ac:spMk id="10" creationId="{505FF806-0A96-3B73-844E-9BACC58DA458}"/>
          </ac:spMkLst>
        </pc:spChg>
        <pc:spChg chg="add mod">
          <ac:chgData name="Nicole Beckham" userId="5550bc905fa401ea" providerId="LiveId" clId="{5E3EEB9F-2FBD-42CC-B7FF-4159F0580352}" dt="2024-11-01T21:32:51.229" v="1989" actId="20577"/>
          <ac:spMkLst>
            <pc:docMk/>
            <pc:sldMk cId="369173635" sldId="274"/>
            <ac:spMk id="11" creationId="{C7B28078-EEAC-C736-0AAC-06FD995FDF99}"/>
          </ac:spMkLst>
        </pc:spChg>
        <pc:picChg chg="add mod">
          <ac:chgData name="Nicole Beckham" userId="5550bc905fa401ea" providerId="LiveId" clId="{5E3EEB9F-2FBD-42CC-B7FF-4159F0580352}" dt="2024-11-01T21:05:31.935" v="1354" actId="1076"/>
          <ac:picMkLst>
            <pc:docMk/>
            <pc:sldMk cId="369173635" sldId="274"/>
            <ac:picMk id="6" creationId="{9E96999B-5F1F-5C0A-6E1B-D0324132CEA4}"/>
          </ac:picMkLst>
        </pc:picChg>
        <pc:picChg chg="add mod">
          <ac:chgData name="Nicole Beckham" userId="5550bc905fa401ea" providerId="LiveId" clId="{5E3EEB9F-2FBD-42CC-B7FF-4159F0580352}" dt="2024-11-01T21:05:38.424" v="1355"/>
          <ac:picMkLst>
            <pc:docMk/>
            <pc:sldMk cId="369173635" sldId="274"/>
            <ac:picMk id="7" creationId="{A4B1CEDA-B92B-9891-CF7B-596BBA34388D}"/>
          </ac:picMkLst>
        </pc:picChg>
        <pc:picChg chg="add">
          <ac:chgData name="Nicole Beckham" userId="5550bc905fa401ea" providerId="LiveId" clId="{5E3EEB9F-2FBD-42CC-B7FF-4159F0580352}" dt="2024-11-01T21:19:45.268" v="1657"/>
          <ac:picMkLst>
            <pc:docMk/>
            <pc:sldMk cId="369173635" sldId="274"/>
            <ac:picMk id="1026" creationId="{67E292A4-4B39-6019-8957-E510F76CEE55}"/>
          </ac:picMkLst>
        </pc:picChg>
      </pc:sldChg>
      <pc:sldChg chg="del">
        <pc:chgData name="Nicole Beckham" userId="5550bc905fa401ea" providerId="LiveId" clId="{5E3EEB9F-2FBD-42CC-B7FF-4159F0580352}" dt="2024-11-01T20:39:25.295" v="1102" actId="47"/>
        <pc:sldMkLst>
          <pc:docMk/>
          <pc:sldMk cId="3675415011" sldId="274"/>
        </pc:sldMkLst>
      </pc:sldChg>
      <pc:sldChg chg="del">
        <pc:chgData name="Nicole Beckham" userId="5550bc905fa401ea" providerId="LiveId" clId="{5E3EEB9F-2FBD-42CC-B7FF-4159F0580352}" dt="2024-11-01T20:39:25.295" v="1102" actId="47"/>
        <pc:sldMkLst>
          <pc:docMk/>
          <pc:sldMk cId="3780016358" sldId="275"/>
        </pc:sldMkLst>
      </pc:sldChg>
      <pc:sldChg chg="del">
        <pc:chgData name="Nicole Beckham" userId="5550bc905fa401ea" providerId="LiveId" clId="{5E3EEB9F-2FBD-42CC-B7FF-4159F0580352}" dt="2024-11-01T20:39:25.295" v="1102" actId="47"/>
        <pc:sldMkLst>
          <pc:docMk/>
          <pc:sldMk cId="1828548059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A123F-A105-43D0-A3E6-32E083AA7555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F2337-51E4-4158-B30B-EFE5A123D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5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F2337-51E4-4158-B30B-EFE5A123D8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15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F2337-51E4-4158-B30B-EFE5A123D8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3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7B0F-4232-34C4-484B-DD68B45AC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B1853-5681-EE21-DE07-A1271A4CE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847A1-8576-B761-D9D5-7B2111490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911-9F55-4F11-B696-76178BD18BE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E6817-9D52-BFBE-0315-E0A04910D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FCE3F-98BB-0B0E-C1DD-B0413DF0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7A22-4697-40B4-8A80-196580C2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2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88319-0129-75C1-19C5-15854324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E0811-A1F1-0B41-93D9-AE534DFA2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AAAFD-5741-9C1E-5108-D8D1345C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911-9F55-4F11-B696-76178BD18BE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B77B1-CB66-5A38-44BF-591E0541C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A4C69-32D0-B90E-DA80-3E25F5BD9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7A22-4697-40B4-8A80-196580C2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6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0F97AA-1083-748E-D06C-4F37AA619E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32B020-AED5-074C-8069-44E97A8B6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05BC5-849F-CF14-AE61-25CD8EF9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911-9F55-4F11-B696-76178BD18BE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961E8-2655-EA42-224F-EBBF59DB9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1F1C5-52C3-A456-3619-0D33AA772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7A22-4697-40B4-8A80-196580C2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9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5215-8B0C-D0D6-7C9D-40DB1FA7C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D1C12-5EF1-5F2F-4BFF-9F78C7F3D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069A2-605A-F68B-338C-DF6174058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911-9F55-4F11-B696-76178BD18BE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F4DBF-2B75-8735-275C-C76410EB1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4510-E524-40B7-7AC5-AE06E450F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7A22-4697-40B4-8A80-196580C2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C3F33-998C-0AEB-E12D-C88847B8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E3F12-72C9-9CC9-3400-1029EA1A1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A44EA-BDC8-8671-F0B2-6509C25C5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911-9F55-4F11-B696-76178BD18BE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886A3-9D89-3305-DF5F-E6E235A7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0A747-0368-4793-5B2B-DBD677992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7A22-4697-40B4-8A80-196580C2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4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2A2D7-13BA-FDC1-51CD-47DA1A9AB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55AA0-7B6F-D8CB-E452-0B812A4FA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445C2-CCFF-441C-0520-66C67A830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89ADF-C64C-7B20-F68C-497CB0B03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911-9F55-4F11-B696-76178BD18BE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1E8A8-819E-8B83-E094-9A9E2FD78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FCB02-4CEB-CC2B-E647-28F9F502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7A22-4697-40B4-8A80-196580C2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63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4BD0-5B1E-6A75-3AAB-51C00314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2AE47-76DC-CFAD-7551-A5C348FE0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6876-D8DD-61FD-A57E-CAE11DDC5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0F1DF-32C2-1703-CDC4-AB4B89633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73F079-3A25-BB34-46F4-12D381E34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69B10-02A5-FC25-A0EE-7E72A13BE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911-9F55-4F11-B696-76178BD18BE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8E7383-2805-E3C7-70DE-DD7FC8D4D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3FA2EF-BD97-5525-9E87-7D931D1A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7A22-4697-40B4-8A80-196580C2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2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73AB5-477E-6810-224C-3D7DB213A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ECA70-00EA-4587-F3A0-995D0AB95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911-9F55-4F11-B696-76178BD18BE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E3B14-1518-A079-5839-7CA464C6C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85D65-BEA2-3B09-3A14-6800E57A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7A22-4697-40B4-8A80-196580C2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0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F3E8DE-8863-8747-EFD6-28BCC0086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911-9F55-4F11-B696-76178BD18BE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04AD2B-6AB3-5F51-1350-19D98D588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05733-1493-0C27-7818-538CC176A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7A22-4697-40B4-8A80-196580C2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2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E8A3-33EC-49C4-0D5B-E4973619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C0CF-C1C5-0C7A-1CDE-8E7163FC4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FA454-5587-7854-1C32-455D27418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50E9D-5223-BC9E-5DCE-0BCBD53B0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911-9F55-4F11-B696-76178BD18BE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70F58-87BA-D539-D8AC-C4E2B1CC0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D340A-2143-9886-A63E-4444A7D0A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7A22-4697-40B4-8A80-196580C2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5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34A13-70BF-99E3-20E8-BA388AE2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523EA-0F62-5720-83CD-DFA9E5F3A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D54A2B-9183-6AFC-0F9E-C865A11CD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02B71-CA00-BB7F-2391-AF17F818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911-9F55-4F11-B696-76178BD18BE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BCCC6-64A2-3568-A1F9-5DB0EFE4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23400-B1D2-AE7D-9A12-106F9E99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7A22-4697-40B4-8A80-196580C2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7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239C68-FE1B-19A0-431D-57B7C015C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37E3E-5613-BF15-D792-7AF4B5493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198E5-3042-9978-AEA9-186F6427D2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C4911-9F55-4F11-B696-76178BD18BE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43F31-23A5-0C12-8618-85E4FA99A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3D127-7B5D-33C0-B7D3-5BA5EEDE2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97A22-4697-40B4-8A80-196580C2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1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2902E1-CC4F-E45C-80B1-3EBEC93E3B23}"/>
              </a:ext>
            </a:extLst>
          </p:cNvPr>
          <p:cNvSpPr txBox="1"/>
          <p:nvPr/>
        </p:nvSpPr>
        <p:spPr>
          <a:xfrm>
            <a:off x="70208" y="0"/>
            <a:ext cx="120515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833C0B"/>
                </a:solidFill>
                <a:effectLst>
                  <a:outerShdw dist="50800" algn="ctr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ELEVATION FIREFIGHTER’S ASSOCIATION TURKEY SHOOT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96999B-5F1F-5C0A-6E1B-D0324132C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8572"/>
            <a:ext cx="2143424" cy="2143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B1CEDA-B92B-9891-CF7B-596BBA343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97" y="851258"/>
            <a:ext cx="1778145" cy="1508729"/>
          </a:xfrm>
          <a:prstGeom prst="rect">
            <a:avLst/>
          </a:prstGeom>
        </p:spPr>
      </p:pic>
      <p:pic>
        <p:nvPicPr>
          <p:cNvPr id="1026" name="Picture 2" descr="#">
            <a:extLst>
              <a:ext uri="{FF2B5EF4-FFF2-40B4-BE49-F238E27FC236}">
                <a16:creationId xmlns:a16="http://schemas.microsoft.com/office/drawing/2014/main" id="{67E292A4-4B39-6019-8957-E510F76CE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423988"/>
            <a:ext cx="714375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B28078-EEAC-C736-0AAC-06FD995FDF99}"/>
              </a:ext>
            </a:extLst>
          </p:cNvPr>
          <p:cNvSpPr txBox="1"/>
          <p:nvPr/>
        </p:nvSpPr>
        <p:spPr>
          <a:xfrm>
            <a:off x="0" y="562943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833C0B"/>
                </a:solidFill>
                <a:effectLst>
                  <a:outerShdw dist="50800" algn="ctr" rotWithShape="0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</a:rPr>
              <a:t>November 8</a:t>
            </a:r>
            <a:r>
              <a:rPr lang="en-US" sz="4400" b="1" baseline="30000" dirty="0">
                <a:solidFill>
                  <a:srgbClr val="833C0B"/>
                </a:solidFill>
                <a:effectLst>
                  <a:outerShdw dist="50800" algn="ctr" rotWithShape="0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</a:rPr>
              <a:t>th</a:t>
            </a:r>
            <a:r>
              <a:rPr lang="en-US" sz="4400" b="1" dirty="0">
                <a:solidFill>
                  <a:srgbClr val="833C0B"/>
                </a:solidFill>
                <a:effectLst>
                  <a:outerShdw dist="50800" algn="ctr" rotWithShape="0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</a:rPr>
              <a:t> , 9</a:t>
            </a:r>
            <a:r>
              <a:rPr lang="en-US" sz="4400" b="1" baseline="30000" dirty="0">
                <a:solidFill>
                  <a:srgbClr val="833C0B"/>
                </a:solidFill>
                <a:effectLst>
                  <a:outerShdw dist="50800" algn="ctr" rotWithShape="0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</a:rPr>
              <a:t>th</a:t>
            </a:r>
            <a:r>
              <a:rPr lang="en-US" sz="4400" b="1" dirty="0">
                <a:solidFill>
                  <a:srgbClr val="833C0B"/>
                </a:solidFill>
                <a:effectLst>
                  <a:outerShdw dist="50800" algn="ctr" rotWithShape="0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</a:rPr>
              <a:t> , 15</a:t>
            </a:r>
            <a:r>
              <a:rPr lang="en-US" sz="4400" b="1" baseline="30000" dirty="0">
                <a:solidFill>
                  <a:srgbClr val="833C0B"/>
                </a:solidFill>
                <a:effectLst>
                  <a:outerShdw dist="50800" algn="ctr" rotWithShape="0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</a:rPr>
              <a:t>th</a:t>
            </a:r>
            <a:r>
              <a:rPr lang="en-US" sz="4400" b="1" dirty="0">
                <a:solidFill>
                  <a:srgbClr val="833C0B"/>
                </a:solidFill>
                <a:effectLst>
                  <a:outerShdw dist="50800" algn="ctr" rotWithShape="0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</a:rPr>
              <a:t> , 16</a:t>
            </a:r>
            <a:r>
              <a:rPr lang="en-US" sz="4400" b="1" baseline="30000" dirty="0">
                <a:solidFill>
                  <a:srgbClr val="833C0B"/>
                </a:solidFill>
                <a:effectLst>
                  <a:outerShdw dist="50800" algn="ctr" rotWithShape="0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</a:rPr>
              <a:t>th</a:t>
            </a:r>
            <a:r>
              <a:rPr lang="en-US" sz="4400" b="1" dirty="0">
                <a:solidFill>
                  <a:srgbClr val="833C0B"/>
                </a:solidFill>
                <a:effectLst>
                  <a:outerShdw dist="50800" algn="ctr" rotWithShape="0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</a:rPr>
              <a:t> , 22</a:t>
            </a:r>
            <a:r>
              <a:rPr lang="en-US" sz="4400" b="1" baseline="30000" dirty="0">
                <a:solidFill>
                  <a:srgbClr val="833C0B"/>
                </a:solidFill>
                <a:effectLst>
                  <a:outerShdw dist="50800" algn="ctr" rotWithShape="0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</a:rPr>
              <a:t>nd</a:t>
            </a:r>
            <a:r>
              <a:rPr lang="en-US" sz="4400" b="1" dirty="0">
                <a:solidFill>
                  <a:srgbClr val="833C0B"/>
                </a:solidFill>
                <a:effectLst>
                  <a:outerShdw dist="50800" algn="ctr" rotWithShape="0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</a:rPr>
              <a:t> , 23nd , and 27</a:t>
            </a:r>
            <a:r>
              <a:rPr lang="en-US" sz="4400" b="1" baseline="30000" dirty="0">
                <a:solidFill>
                  <a:srgbClr val="833C0B"/>
                </a:solidFill>
                <a:effectLst>
                  <a:outerShdw dist="50800" algn="ctr" rotWithShape="0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</a:rPr>
              <a:t>th</a:t>
            </a:r>
            <a:r>
              <a:rPr lang="en-US" sz="4400" b="1" dirty="0">
                <a:solidFill>
                  <a:srgbClr val="833C0B"/>
                </a:solidFill>
                <a:effectLst>
                  <a:outerShdw dist="50800" algn="ctr" rotWithShape="0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</a:rPr>
              <a:t> Starting at 7pm</a:t>
            </a:r>
          </a:p>
        </p:txBody>
      </p:sp>
    </p:spTree>
    <p:extLst>
      <p:ext uri="{BB962C8B-B14F-4D97-AF65-F5344CB8AC3E}">
        <p14:creationId xmlns:p14="http://schemas.microsoft.com/office/powerpoint/2010/main" val="369173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26F8C-2B99-1E51-51A4-5451C56A0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C843B3-83A2-6BD2-0760-8456BD8AB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" y="533911"/>
            <a:ext cx="2143424" cy="2143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FCFE3A-78C7-CC49-785A-89EBC85B7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97" y="851258"/>
            <a:ext cx="1778145" cy="15087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7DB285-A01E-55DD-545D-8B821E853B39}"/>
              </a:ext>
            </a:extLst>
          </p:cNvPr>
          <p:cNvSpPr txBox="1"/>
          <p:nvPr/>
        </p:nvSpPr>
        <p:spPr>
          <a:xfrm>
            <a:off x="2093698" y="2677335"/>
            <a:ext cx="83052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Henry Classic Lever Action .22 Long Rifle</a:t>
            </a:r>
          </a:p>
          <a:p>
            <a:pPr algn="ctr"/>
            <a:r>
              <a:rPr lang="en-US" sz="40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$30 Per Card </a:t>
            </a:r>
          </a:p>
        </p:txBody>
      </p:sp>
      <p:pic>
        <p:nvPicPr>
          <p:cNvPr id="7170" name="Picture 2" descr="Henry Classic Lever-Action Rimfire Rifle">
            <a:extLst>
              <a:ext uri="{FF2B5EF4-FFF2-40B4-BE49-F238E27FC236}">
                <a16:creationId xmlns:a16="http://schemas.microsoft.com/office/drawing/2014/main" id="{A8AD43D1-1C6B-E84B-6304-8A594BF39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4696">
            <a:off x="2440773" y="2030648"/>
            <a:ext cx="721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5D1615-7EBA-27AC-251C-B84C4F6B3F01}"/>
              </a:ext>
            </a:extLst>
          </p:cNvPr>
          <p:cNvSpPr txBox="1"/>
          <p:nvPr/>
        </p:nvSpPr>
        <p:spPr>
          <a:xfrm>
            <a:off x="1" y="0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833C0B"/>
                </a:solidFill>
                <a:effectLst/>
                <a:ea typeface="Calibri" panose="020F0502020204030204" pitchFamily="34" charset="0"/>
              </a:rPr>
              <a:t>ELEVATION FIREFIGHTER’S ASSOCIATION TURKEY SHOOT </a:t>
            </a:r>
          </a:p>
          <a:p>
            <a:pPr algn="ctr"/>
            <a:r>
              <a:rPr lang="en-US" sz="4800" b="1" dirty="0">
                <a:solidFill>
                  <a:srgbClr val="833C0B"/>
                </a:solidFill>
                <a:ea typeface="Calibri" panose="020F0502020204030204" pitchFamily="34" charset="0"/>
              </a:rPr>
              <a:t>GUN BOARD</a:t>
            </a:r>
            <a:r>
              <a:rPr lang="en-US" sz="4800" b="1" dirty="0">
                <a:solidFill>
                  <a:srgbClr val="833C0B"/>
                </a:solidFill>
                <a:effectLst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9314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3B182-E47B-EE99-FB52-84B7E5DF5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4F18A5EF-326E-FF7E-1E4B-180B4C456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84" y="3429000"/>
            <a:ext cx="4476617" cy="330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93E3D5-5C85-EF4D-1C16-BF631857D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" y="533911"/>
            <a:ext cx="2143424" cy="2143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520FDC-35EA-80F8-A5BE-05F624E21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97" y="851258"/>
            <a:ext cx="1778145" cy="15087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B13B77-D879-7D78-37F0-D7E680918BA0}"/>
              </a:ext>
            </a:extLst>
          </p:cNvPr>
          <p:cNvSpPr txBox="1"/>
          <p:nvPr/>
        </p:nvSpPr>
        <p:spPr>
          <a:xfrm>
            <a:off x="1787703" y="2359987"/>
            <a:ext cx="92261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Tisas</a:t>
            </a:r>
            <a:r>
              <a:rPr lang="en-US" sz="40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 Duty 1911 Semi-Auto Pistol</a:t>
            </a:r>
          </a:p>
          <a:p>
            <a:pPr algn="ctr"/>
            <a:r>
              <a:rPr lang="en-US" sz="40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$40 Per Card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E68F09-4353-8A1F-C563-FED787ECB9DB}"/>
              </a:ext>
            </a:extLst>
          </p:cNvPr>
          <p:cNvSpPr txBox="1"/>
          <p:nvPr/>
        </p:nvSpPr>
        <p:spPr>
          <a:xfrm>
            <a:off x="1" y="0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833C0B"/>
                </a:solidFill>
                <a:effectLst/>
                <a:ea typeface="Calibri" panose="020F0502020204030204" pitchFamily="34" charset="0"/>
              </a:rPr>
              <a:t>ELEVATION FIREFIGHTER’S ASSOCIATION TURKEY SHOOT </a:t>
            </a:r>
          </a:p>
          <a:p>
            <a:pPr algn="ctr"/>
            <a:r>
              <a:rPr lang="en-US" sz="4800" b="1" dirty="0">
                <a:solidFill>
                  <a:srgbClr val="833C0B"/>
                </a:solidFill>
                <a:ea typeface="Calibri" panose="020F0502020204030204" pitchFamily="34" charset="0"/>
              </a:rPr>
              <a:t>GUN BOARD</a:t>
            </a:r>
            <a:r>
              <a:rPr lang="en-US" sz="4800" b="1" dirty="0">
                <a:solidFill>
                  <a:srgbClr val="833C0B"/>
                </a:solidFill>
                <a:effectLst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500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5B0AD-CBAA-1B9C-BFB9-5E5C5E21D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407A20-5351-2002-4323-347679C65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" y="533911"/>
            <a:ext cx="2143424" cy="2143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A2FE2A-4FEC-0AC0-4DD9-0D5B2C515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97" y="851258"/>
            <a:ext cx="1778145" cy="15087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8AE965-4935-4290-6352-B913AA4CE57A}"/>
              </a:ext>
            </a:extLst>
          </p:cNvPr>
          <p:cNvSpPr txBox="1"/>
          <p:nvPr/>
        </p:nvSpPr>
        <p:spPr>
          <a:xfrm>
            <a:off x="3029534" y="2418961"/>
            <a:ext cx="6433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Smith &amp; Wesson M&amp;P Sport III </a:t>
            </a:r>
          </a:p>
          <a:p>
            <a:pPr algn="ctr"/>
            <a:r>
              <a:rPr lang="en-US" sz="40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$50 Per Card </a:t>
            </a:r>
          </a:p>
        </p:txBody>
      </p:sp>
      <p:pic>
        <p:nvPicPr>
          <p:cNvPr id="10242" name="Picture 2" descr="Gallery asset 1 of 2">
            <a:extLst>
              <a:ext uri="{FF2B5EF4-FFF2-40B4-BE49-F238E27FC236}">
                <a16:creationId xmlns:a16="http://schemas.microsoft.com/office/drawing/2014/main" id="{14C1B61D-05D3-E35E-A21A-B7D44BB4F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5266">
            <a:off x="4040060" y="1794287"/>
            <a:ext cx="5242975" cy="566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457568-7533-1762-AE75-27D58E7EF88C}"/>
              </a:ext>
            </a:extLst>
          </p:cNvPr>
          <p:cNvSpPr txBox="1"/>
          <p:nvPr/>
        </p:nvSpPr>
        <p:spPr>
          <a:xfrm>
            <a:off x="1" y="0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833C0B"/>
                </a:solidFill>
                <a:effectLst/>
                <a:ea typeface="Calibri" panose="020F0502020204030204" pitchFamily="34" charset="0"/>
              </a:rPr>
              <a:t>ELEVATION FIREFIGHTER’S ASSOCIATION TURKEY SHOOT </a:t>
            </a:r>
          </a:p>
          <a:p>
            <a:pPr algn="ctr"/>
            <a:r>
              <a:rPr lang="en-US" sz="4800" b="1" dirty="0">
                <a:solidFill>
                  <a:srgbClr val="833C0B"/>
                </a:solidFill>
                <a:ea typeface="Calibri" panose="020F0502020204030204" pitchFamily="34" charset="0"/>
              </a:rPr>
              <a:t>GUN BOARD</a:t>
            </a:r>
            <a:r>
              <a:rPr lang="en-US" sz="4800" b="1" dirty="0">
                <a:solidFill>
                  <a:srgbClr val="833C0B"/>
                </a:solidFill>
                <a:effectLst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0338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C2CD0-83B0-19D6-6D6D-527A912A5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E7334A-933A-656A-AE78-0BD62B405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" y="533911"/>
            <a:ext cx="2143424" cy="2143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E1A372-C8DC-4EFB-A51C-6C4E23872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97" y="851258"/>
            <a:ext cx="1778145" cy="15087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228BFD-848C-4B9C-4835-3746EEDBC6CA}"/>
              </a:ext>
            </a:extLst>
          </p:cNvPr>
          <p:cNvSpPr txBox="1"/>
          <p:nvPr/>
        </p:nvSpPr>
        <p:spPr>
          <a:xfrm>
            <a:off x="1305428" y="2667139"/>
            <a:ext cx="102106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Mossberg Maverick 88 All Purpose Pump Shotgun</a:t>
            </a:r>
          </a:p>
          <a:p>
            <a:pPr algn="ctr"/>
            <a:r>
              <a:rPr lang="en-US" sz="40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$25 Per Card </a:t>
            </a:r>
          </a:p>
        </p:txBody>
      </p:sp>
      <p:pic>
        <p:nvPicPr>
          <p:cNvPr id="11266" name="Picture 2" descr="Mossberg Maverick 88 All-Purpose Pump-Action Shotgun">
            <a:extLst>
              <a:ext uri="{FF2B5EF4-FFF2-40B4-BE49-F238E27FC236}">
                <a16:creationId xmlns:a16="http://schemas.microsoft.com/office/drawing/2014/main" id="{0F204D26-2F8B-4960-DFA6-DA6BA2D0B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6074">
            <a:off x="3062251" y="1313849"/>
            <a:ext cx="6209638" cy="72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1C5E1F-455C-EBCE-109F-A2B6782ADC89}"/>
              </a:ext>
            </a:extLst>
          </p:cNvPr>
          <p:cNvSpPr txBox="1"/>
          <p:nvPr/>
        </p:nvSpPr>
        <p:spPr>
          <a:xfrm>
            <a:off x="1" y="0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833C0B"/>
                </a:solidFill>
                <a:effectLst/>
                <a:ea typeface="Calibri" panose="020F0502020204030204" pitchFamily="34" charset="0"/>
              </a:rPr>
              <a:t>ELEVATION FIREFIGHTER’S ASSOCIATION TURKEY SHOOT </a:t>
            </a:r>
          </a:p>
          <a:p>
            <a:pPr algn="ctr"/>
            <a:r>
              <a:rPr lang="en-US" sz="4800" b="1" dirty="0">
                <a:solidFill>
                  <a:srgbClr val="833C0B"/>
                </a:solidFill>
                <a:ea typeface="Calibri" panose="020F0502020204030204" pitchFamily="34" charset="0"/>
              </a:rPr>
              <a:t>GUN BOARD</a:t>
            </a:r>
            <a:r>
              <a:rPr lang="en-US" sz="4800" b="1" dirty="0">
                <a:solidFill>
                  <a:srgbClr val="833C0B"/>
                </a:solidFill>
                <a:effectLst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2313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3905A-2962-21AF-A770-47C30A9FB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DA4FC9-9F01-D9A4-4F34-DB1CD9A79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" y="533911"/>
            <a:ext cx="2143424" cy="2143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4DCEB2-F721-DFB8-A53F-4B4D73E35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97" y="851258"/>
            <a:ext cx="1778145" cy="15087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25DF47-C6FE-AE3A-29AC-933CEA3A3A4B}"/>
              </a:ext>
            </a:extLst>
          </p:cNvPr>
          <p:cNvSpPr txBox="1"/>
          <p:nvPr/>
        </p:nvSpPr>
        <p:spPr>
          <a:xfrm>
            <a:off x="2010793" y="2190976"/>
            <a:ext cx="8709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Taurus TX22 Compact Semi-Auto Rimfire Pistol </a:t>
            </a:r>
          </a:p>
          <a:p>
            <a:pPr algn="ctr"/>
            <a:r>
              <a:rPr lang="en-US" sz="36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$25 Per Card </a:t>
            </a:r>
          </a:p>
        </p:txBody>
      </p:sp>
      <p:pic>
        <p:nvPicPr>
          <p:cNvPr id="12290" name="Picture 2" descr="Taurus TX22 Compact Semi-Auto Rimfire Pistol">
            <a:extLst>
              <a:ext uri="{FF2B5EF4-FFF2-40B4-BE49-F238E27FC236}">
                <a16:creationId xmlns:a16="http://schemas.microsoft.com/office/drawing/2014/main" id="{E606A5F0-848C-9C3B-BEE7-31759836A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91" y="3354123"/>
            <a:ext cx="448706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8AF7DF-98DC-EBCC-4B44-589FE54BDEB3}"/>
              </a:ext>
            </a:extLst>
          </p:cNvPr>
          <p:cNvSpPr txBox="1"/>
          <p:nvPr/>
        </p:nvSpPr>
        <p:spPr>
          <a:xfrm>
            <a:off x="1" y="0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833C0B"/>
                </a:solidFill>
                <a:effectLst/>
                <a:ea typeface="Calibri" panose="020F0502020204030204" pitchFamily="34" charset="0"/>
              </a:rPr>
              <a:t>ELEVATION FIREFIGHTER’S ASSOCIATION TURKEY SHOOT </a:t>
            </a:r>
          </a:p>
          <a:p>
            <a:pPr algn="ctr"/>
            <a:r>
              <a:rPr lang="en-US" sz="4800" b="1" dirty="0">
                <a:solidFill>
                  <a:srgbClr val="833C0B"/>
                </a:solidFill>
                <a:ea typeface="Calibri" panose="020F0502020204030204" pitchFamily="34" charset="0"/>
              </a:rPr>
              <a:t>GUN BOARD</a:t>
            </a:r>
            <a:r>
              <a:rPr lang="en-US" sz="4800" b="1" dirty="0">
                <a:solidFill>
                  <a:srgbClr val="833C0B"/>
                </a:solidFill>
                <a:effectLst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0075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CA024-F674-4D1C-F198-F65E3D040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6C0856-6EB7-C0FC-3BA2-0A4EC1168878}"/>
              </a:ext>
            </a:extLst>
          </p:cNvPr>
          <p:cNvSpPr txBox="1"/>
          <p:nvPr/>
        </p:nvSpPr>
        <p:spPr>
          <a:xfrm>
            <a:off x="1" y="0"/>
            <a:ext cx="12191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833C0B"/>
                </a:solidFill>
                <a:effectLst/>
                <a:ea typeface="Calibri" panose="020F0502020204030204" pitchFamily="34" charset="0"/>
              </a:rPr>
              <a:t>ELEVATION FIREFIGHTER’S ASSOCIATION TURKEY SHOOT </a:t>
            </a:r>
          </a:p>
          <a:p>
            <a:pPr algn="ctr"/>
            <a:r>
              <a:rPr lang="en-US" sz="4400" b="1" dirty="0">
                <a:solidFill>
                  <a:srgbClr val="833C0B"/>
                </a:solidFill>
                <a:ea typeface="Calibri" panose="020F0502020204030204" pitchFamily="34" charset="0"/>
              </a:rPr>
              <a:t>GUN BOARD</a:t>
            </a:r>
            <a:r>
              <a:rPr lang="en-US" sz="4400" b="1" dirty="0">
                <a:solidFill>
                  <a:srgbClr val="833C0B"/>
                </a:solidFill>
                <a:effectLst/>
                <a:ea typeface="Calibri" panose="020F0502020204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2F7A52-B618-8309-7025-863F343AC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" y="533911"/>
            <a:ext cx="2143424" cy="2143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85BE0E-C893-E25B-D7E9-7DF816BA7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97" y="851258"/>
            <a:ext cx="1778145" cy="15087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581311-4BB3-4EC6-81A2-8EBE779FABE8}"/>
              </a:ext>
            </a:extLst>
          </p:cNvPr>
          <p:cNvSpPr txBox="1"/>
          <p:nvPr/>
        </p:nvSpPr>
        <p:spPr>
          <a:xfrm>
            <a:off x="3336399" y="1996388"/>
            <a:ext cx="55192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S&amp;W SD9 Semi-Auto Pistol</a:t>
            </a:r>
          </a:p>
          <a:p>
            <a:pPr algn="ctr"/>
            <a:r>
              <a:rPr lang="en-US" sz="40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$25 Per Card </a:t>
            </a:r>
          </a:p>
        </p:txBody>
      </p:sp>
      <p:pic>
        <p:nvPicPr>
          <p:cNvPr id="13314" name="Picture 2" descr="101516093 Smith &amp; Wesson SD9 2.0 Semi-Auto Pistol">
            <a:extLst>
              <a:ext uri="{FF2B5EF4-FFF2-40B4-BE49-F238E27FC236}">
                <a16:creationId xmlns:a16="http://schemas.microsoft.com/office/drawing/2014/main" id="{DC394033-FA93-10AA-D3AB-5F2D3D07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12" y="3319827"/>
            <a:ext cx="445686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446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617B5-644C-D0A9-E565-B54C5AE7B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11F7CE-0C2A-B59D-D67F-E8F1DDDD0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" y="533911"/>
            <a:ext cx="2143424" cy="2143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D61802-41BE-6769-B902-7E1532566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97" y="851258"/>
            <a:ext cx="1778145" cy="15087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B7906-0884-2129-1428-AB1DFAEFFD8F}"/>
              </a:ext>
            </a:extLst>
          </p:cNvPr>
          <p:cNvSpPr txBox="1"/>
          <p:nvPr/>
        </p:nvSpPr>
        <p:spPr>
          <a:xfrm>
            <a:off x="1675003" y="2516989"/>
            <a:ext cx="91426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Ruger 10/22 Carbine Semi-Auto Rimfire Rifle</a:t>
            </a:r>
          </a:p>
          <a:p>
            <a:pPr algn="ctr"/>
            <a:r>
              <a:rPr lang="en-US" sz="40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$30 Per Card </a:t>
            </a:r>
          </a:p>
        </p:txBody>
      </p:sp>
      <p:pic>
        <p:nvPicPr>
          <p:cNvPr id="14338" name="Picture 2" descr="Ruger 10/22 Carbine Semi-Auto Rimfire Rifle">
            <a:extLst>
              <a:ext uri="{FF2B5EF4-FFF2-40B4-BE49-F238E27FC236}">
                <a16:creationId xmlns:a16="http://schemas.microsoft.com/office/drawing/2014/main" id="{E5AF7C5B-9A4D-0D48-D2FD-1BFADB5C7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4466">
            <a:off x="2690861" y="1109283"/>
            <a:ext cx="6332774" cy="74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6B3F1D-E0C4-CB3E-0B16-1ECEFF2FDBF7}"/>
              </a:ext>
            </a:extLst>
          </p:cNvPr>
          <p:cNvSpPr txBox="1"/>
          <p:nvPr/>
        </p:nvSpPr>
        <p:spPr>
          <a:xfrm>
            <a:off x="1" y="0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833C0B"/>
                </a:solidFill>
                <a:effectLst/>
                <a:ea typeface="Calibri" panose="020F0502020204030204" pitchFamily="34" charset="0"/>
              </a:rPr>
              <a:t>ELEVATION FIREFIGHTER’S ASSOCIATION TURKEY SHOOT </a:t>
            </a:r>
          </a:p>
          <a:p>
            <a:pPr algn="ctr"/>
            <a:r>
              <a:rPr lang="en-US" sz="4800" b="1" dirty="0">
                <a:solidFill>
                  <a:srgbClr val="833C0B"/>
                </a:solidFill>
                <a:ea typeface="Calibri" panose="020F0502020204030204" pitchFamily="34" charset="0"/>
              </a:rPr>
              <a:t>GUN BOARD</a:t>
            </a:r>
            <a:r>
              <a:rPr lang="en-US" sz="4800" b="1" dirty="0">
                <a:solidFill>
                  <a:srgbClr val="833C0B"/>
                </a:solidFill>
                <a:effectLst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8408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0C27D-5898-3814-CB69-DC6DD7114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10ABF2-AC2A-AE40-C1EA-53B039253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" y="533911"/>
            <a:ext cx="2143424" cy="2143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54C245-4230-7026-2D79-5FC997DC7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97" y="851258"/>
            <a:ext cx="1778145" cy="15087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66F538-29B5-1678-A588-38CD9DF7072E}"/>
              </a:ext>
            </a:extLst>
          </p:cNvPr>
          <p:cNvSpPr txBox="1"/>
          <p:nvPr/>
        </p:nvSpPr>
        <p:spPr>
          <a:xfrm>
            <a:off x="6153976" y="2103751"/>
            <a:ext cx="1847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5400" b="1" dirty="0">
              <a:solidFill>
                <a:srgbClr val="833C0B"/>
              </a:solidFill>
              <a:latin typeface="Arabic Typesetting" panose="03020402040406030203" pitchFamily="66" charset="-78"/>
              <a:ea typeface="Calibri" panose="020F0502020204030204" pitchFamily="34" charset="0"/>
            </a:endParaRPr>
          </a:p>
          <a:p>
            <a:pPr algn="ctr"/>
            <a:endParaRPr lang="en-US" sz="5400" b="1" dirty="0">
              <a:solidFill>
                <a:srgbClr val="833C0B"/>
              </a:solidFill>
              <a:latin typeface="Arabic Typesetting" panose="03020402040406030203" pitchFamily="66" charset="-78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FC7AC2-8549-983F-4DEA-CEB2A5B5AEAF}"/>
              </a:ext>
            </a:extLst>
          </p:cNvPr>
          <p:cNvSpPr txBox="1"/>
          <p:nvPr/>
        </p:nvSpPr>
        <p:spPr>
          <a:xfrm>
            <a:off x="1" y="0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833C0B"/>
                </a:solidFill>
                <a:effectLst/>
                <a:ea typeface="Calibri" panose="020F0502020204030204" pitchFamily="34" charset="0"/>
              </a:rPr>
              <a:t>ELEVATION FIREFIGHTER’S ASSOCIATION TURKEY SHOOT </a:t>
            </a:r>
          </a:p>
          <a:p>
            <a:pPr algn="ctr"/>
            <a:r>
              <a:rPr lang="en-US" sz="4800" b="1" dirty="0">
                <a:solidFill>
                  <a:srgbClr val="833C0B"/>
                </a:solidFill>
                <a:ea typeface="Calibri" panose="020F0502020204030204" pitchFamily="34" charset="0"/>
              </a:rPr>
              <a:t>GUN BOARD</a:t>
            </a:r>
            <a:r>
              <a:rPr lang="en-US" sz="4800" b="1" dirty="0">
                <a:solidFill>
                  <a:srgbClr val="833C0B"/>
                </a:solidFill>
                <a:effectLst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1EFC52-EE14-C213-246C-E86E4141F710}"/>
              </a:ext>
            </a:extLst>
          </p:cNvPr>
          <p:cNvSpPr txBox="1"/>
          <p:nvPr/>
        </p:nvSpPr>
        <p:spPr>
          <a:xfrm>
            <a:off x="1832093" y="2322171"/>
            <a:ext cx="88285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Smith &amp; Wesson M&amp;P Sport RIMFIRE RIFLE</a:t>
            </a:r>
          </a:p>
          <a:p>
            <a:pPr algn="ctr"/>
            <a:r>
              <a:rPr lang="en-US" sz="40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$35 Per Card 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8237BCCC-2DD6-3000-6216-A49707AFAE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01411" y="3276599"/>
            <a:ext cx="3946989" cy="394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Smith &amp; Wesson M&amp;P 15-22 Sport Rimfire Rifle">
            <a:extLst>
              <a:ext uri="{FF2B5EF4-FFF2-40B4-BE49-F238E27FC236}">
                <a16:creationId xmlns:a16="http://schemas.microsoft.com/office/drawing/2014/main" id="{DC951AF8-A5E4-1C29-1035-70771EF83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8940">
            <a:off x="3268678" y="1417462"/>
            <a:ext cx="5963663" cy="647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7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16D157-50CB-1785-C215-2ECB1CFC2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" y="533911"/>
            <a:ext cx="2143424" cy="2143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84FB85-282F-D9EF-42C8-EB3F5B27A0A9}"/>
              </a:ext>
            </a:extLst>
          </p:cNvPr>
          <p:cNvSpPr txBox="1"/>
          <p:nvPr/>
        </p:nvSpPr>
        <p:spPr>
          <a:xfrm>
            <a:off x="1" y="0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833C0B"/>
                </a:solidFill>
                <a:effectLst/>
                <a:latin typeface="+mj-lt"/>
                <a:ea typeface="Calibri" panose="020F0502020204030204" pitchFamily="34" charset="0"/>
              </a:rPr>
              <a:t>ELEVATION FIREFIGHTER’S ASSOCIATION TURKEY SHOOT </a:t>
            </a:r>
          </a:p>
          <a:p>
            <a:pPr algn="ctr"/>
            <a:r>
              <a:rPr lang="en-US" sz="4800" b="1" dirty="0">
                <a:solidFill>
                  <a:srgbClr val="833C0B"/>
                </a:solidFill>
                <a:effectLst/>
                <a:latin typeface="+mj-lt"/>
                <a:ea typeface="Calibri" panose="020F0502020204030204" pitchFamily="34" charset="0"/>
              </a:rPr>
              <a:t>GUN RAFFLE DRAWING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7CED28-4BE0-85CB-9850-6EE084D7145A}"/>
              </a:ext>
            </a:extLst>
          </p:cNvPr>
          <p:cNvSpPr txBox="1"/>
          <p:nvPr/>
        </p:nvSpPr>
        <p:spPr>
          <a:xfrm>
            <a:off x="-921934" y="2374431"/>
            <a:ext cx="139712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RETAY GORDION MOSSY OAK NEW BOTTOMLAND 12ga</a:t>
            </a:r>
          </a:p>
          <a:p>
            <a:pPr algn="ctr"/>
            <a:r>
              <a:rPr lang="en-US" sz="24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3” Chamber – 28” Barrel</a:t>
            </a:r>
          </a:p>
          <a:p>
            <a:pPr algn="ctr"/>
            <a:r>
              <a:rPr lang="en-US" sz="24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$20.00 Per Ticket </a:t>
            </a:r>
          </a:p>
          <a:p>
            <a:pPr algn="ctr"/>
            <a:r>
              <a:rPr lang="en-US" sz="24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RAFFLE RUNS FROM THE 8</a:t>
            </a:r>
            <a:r>
              <a:rPr lang="en-US" sz="2400" b="1" baseline="30000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TH</a:t>
            </a:r>
            <a:r>
              <a:rPr lang="en-US" sz="24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 NOVEMBER THROUGH 27</a:t>
            </a:r>
            <a:r>
              <a:rPr lang="en-US" sz="2400" b="1" baseline="30000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TH</a:t>
            </a:r>
            <a:r>
              <a:rPr lang="en-US" sz="24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 OF NOVEMBER</a:t>
            </a:r>
          </a:p>
          <a:p>
            <a:pPr algn="ctr"/>
            <a:r>
              <a:rPr lang="en-US" sz="24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Drawing will be held live on the 27</a:t>
            </a:r>
            <a:r>
              <a:rPr lang="en-US" sz="2400" b="1" baseline="30000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th</a:t>
            </a:r>
            <a:r>
              <a:rPr lang="en-US" sz="24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 of November at 9pm you don’t need to be present to win</a:t>
            </a: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91F029-B926-1C09-7276-314740845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97" y="851258"/>
            <a:ext cx="1778145" cy="150872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3469DBC-2F5A-FABC-DCBD-1294748CA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6" y="4297363"/>
            <a:ext cx="11901360" cy="25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31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FECFA2-DE62-CB7B-1142-5ADFC71C6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" y="533911"/>
            <a:ext cx="2143424" cy="2143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E47676-11FA-921D-F972-398638D589FE}"/>
              </a:ext>
            </a:extLst>
          </p:cNvPr>
          <p:cNvSpPr txBox="1"/>
          <p:nvPr/>
        </p:nvSpPr>
        <p:spPr>
          <a:xfrm>
            <a:off x="1" y="0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833C0B"/>
                </a:solidFill>
                <a:effectLst/>
                <a:ea typeface="Calibri" panose="020F0502020204030204" pitchFamily="34" charset="0"/>
              </a:rPr>
              <a:t>ELEVATION FIREFIGHTER’S ASSOCIATION TURKEY SHOOT</a:t>
            </a:r>
          </a:p>
          <a:p>
            <a:pPr algn="ctr"/>
            <a:r>
              <a:rPr lang="en-US" sz="4800" b="1" dirty="0">
                <a:solidFill>
                  <a:srgbClr val="833C0B"/>
                </a:solidFill>
                <a:effectLst/>
                <a:ea typeface="Calibri" panose="020F0502020204030204" pitchFamily="34" charset="0"/>
              </a:rPr>
              <a:t>RIFLE RAFFLE DRAWING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94E510-98CA-7C56-4404-2C6AAEBDB22B}"/>
              </a:ext>
            </a:extLst>
          </p:cNvPr>
          <p:cNvSpPr txBox="1"/>
          <p:nvPr/>
        </p:nvSpPr>
        <p:spPr>
          <a:xfrm>
            <a:off x="20548" y="2405208"/>
            <a:ext cx="121714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Henry Golden Boy HO 24 Brass Side Gate Lever Action Rifle </a:t>
            </a:r>
          </a:p>
          <a:p>
            <a:pPr algn="ctr"/>
            <a:r>
              <a:rPr lang="en-US" sz="28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$20.00 Per Ticket </a:t>
            </a:r>
          </a:p>
          <a:p>
            <a:pPr algn="ctr"/>
            <a:r>
              <a:rPr lang="en-US" sz="28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RAFFLE RUNS FROM THE 8</a:t>
            </a:r>
            <a:r>
              <a:rPr lang="en-US" sz="2800" b="1" baseline="30000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TH</a:t>
            </a:r>
            <a:r>
              <a:rPr lang="en-US" sz="28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 NOVEMBER THROUGH 27</a:t>
            </a:r>
            <a:r>
              <a:rPr lang="en-US" sz="2800" b="1" baseline="30000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TH</a:t>
            </a:r>
            <a:r>
              <a:rPr lang="en-US" sz="28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 OF NOVEMBER</a:t>
            </a:r>
          </a:p>
          <a:p>
            <a:pPr algn="ctr"/>
            <a:r>
              <a:rPr lang="en-US" sz="28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Drawing will be held live on the 27</a:t>
            </a:r>
            <a:r>
              <a:rPr lang="en-US" sz="2800" b="1" baseline="30000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th</a:t>
            </a:r>
            <a:r>
              <a:rPr lang="en-US" sz="28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 of November at 9pm you don’t need to be present to </a:t>
            </a:r>
            <a:r>
              <a:rPr lang="en-US" sz="2800" b="1" dirty="0" smtClean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win</a:t>
            </a:r>
            <a:endParaRPr lang="en-US" sz="28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051F3D-16E4-AA46-9C7D-ED8675A7D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97" y="851258"/>
            <a:ext cx="1778145" cy="1508729"/>
          </a:xfrm>
          <a:prstGeom prst="rect">
            <a:avLst/>
          </a:prstGeom>
        </p:spPr>
      </p:pic>
      <p:pic>
        <p:nvPicPr>
          <p:cNvPr id="2054" name="Picture 6" descr="Henry Big Boy Brass Side Gate Lever Action Rifle">
            <a:extLst>
              <a:ext uri="{FF2B5EF4-FFF2-40B4-BE49-F238E27FC236}">
                <a16:creationId xmlns:a16="http://schemas.microsoft.com/office/drawing/2014/main" id="{81E21047-F8A6-B694-9950-1F11E4FAF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5928">
            <a:off x="3096353" y="2118863"/>
            <a:ext cx="5618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956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3D1CC-87A2-4017-6A67-35269669A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A07822-2E4F-D478-5DE4-440A23E1E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" y="533911"/>
            <a:ext cx="2143424" cy="2143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984CF0-A3A9-F4D8-4C4A-56C3864F6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97" y="851258"/>
            <a:ext cx="1778145" cy="15087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30FD24-6DD9-C532-3FA4-C0391E940DDF}"/>
              </a:ext>
            </a:extLst>
          </p:cNvPr>
          <p:cNvSpPr txBox="1"/>
          <p:nvPr/>
        </p:nvSpPr>
        <p:spPr>
          <a:xfrm>
            <a:off x="20548" y="35962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833C0B"/>
                </a:solidFill>
                <a:effectLst/>
                <a:ea typeface="Calibri" panose="020F0502020204030204" pitchFamily="34" charset="0"/>
              </a:rPr>
              <a:t>ELEVATION FIREFIGHTER’S ASSOCIATION TURKEY SHOOT </a:t>
            </a:r>
          </a:p>
          <a:p>
            <a:pPr algn="ctr"/>
            <a:r>
              <a:rPr lang="en-US" sz="4800" b="1" dirty="0">
                <a:solidFill>
                  <a:srgbClr val="833C0B"/>
                </a:solidFill>
                <a:ea typeface="Calibri" panose="020F0502020204030204" pitchFamily="34" charset="0"/>
              </a:rPr>
              <a:t>50/50 RAFFLE</a:t>
            </a:r>
            <a:endParaRPr lang="en-US" sz="4800" b="1" dirty="0">
              <a:solidFill>
                <a:srgbClr val="833C0B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AA11CF-7579-DF1F-7BD0-4B6123FBC446}"/>
              </a:ext>
            </a:extLst>
          </p:cNvPr>
          <p:cNvSpPr txBox="1"/>
          <p:nvPr/>
        </p:nvSpPr>
        <p:spPr>
          <a:xfrm>
            <a:off x="160785" y="3337629"/>
            <a:ext cx="118704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TICKETS ARE $10 EACH CAN BE PURCHASED FROM A FIREFIGHTER, AT THE FD, DURING THE TURKEY SHOOT OR ONLINE.</a:t>
            </a:r>
            <a:endParaRPr lang="en-US" sz="3200" b="1" dirty="0">
              <a:solidFill>
                <a:srgbClr val="833C0B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ctr"/>
            <a:r>
              <a:rPr lang="en-US" sz="32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EVERY SATURDAY A DRAWING WILL BE HELD TO WIN $100 OR 10 FREE TICKETS TO BE ENTERED INTO THE 50/50 RAFFLE ON THE 27</a:t>
            </a:r>
            <a:r>
              <a:rPr lang="en-US" sz="3200" b="1" baseline="30000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TH</a:t>
            </a:r>
            <a:r>
              <a:rPr lang="en-US" sz="32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 OF NOVEMBER</a:t>
            </a:r>
          </a:p>
        </p:txBody>
      </p:sp>
    </p:spTree>
    <p:extLst>
      <p:ext uri="{BB962C8B-B14F-4D97-AF65-F5344CB8AC3E}">
        <p14:creationId xmlns:p14="http://schemas.microsoft.com/office/powerpoint/2010/main" val="92768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D9157-34D9-7BFC-E94B-B51B6FB35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CA8B15-63CB-7AD7-96F5-D50449E05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" y="533911"/>
            <a:ext cx="2143424" cy="2143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84C5D1-3AC4-BB4D-D9D5-94777097A3B1}"/>
              </a:ext>
            </a:extLst>
          </p:cNvPr>
          <p:cNvSpPr txBox="1"/>
          <p:nvPr/>
        </p:nvSpPr>
        <p:spPr>
          <a:xfrm>
            <a:off x="2608442" y="2554509"/>
            <a:ext cx="69751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  <a:cs typeface="Arabic Typesetting" panose="03020402040406030203"/>
              </a:rPr>
              <a:t>Stevens-555 Over/Under Shotgun</a:t>
            </a:r>
          </a:p>
          <a:p>
            <a:pPr algn="ctr"/>
            <a:r>
              <a:rPr lang="en-US" sz="40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  <a:cs typeface="Arabic Typesetting" panose="03020402040406030203"/>
              </a:rPr>
              <a:t>$50 Per </a:t>
            </a:r>
            <a:r>
              <a:rPr lang="en-US" sz="4000" b="1" dirty="0" smtClean="0">
                <a:solidFill>
                  <a:srgbClr val="833C0B"/>
                </a:solidFill>
                <a:latin typeface="+mj-lt"/>
                <a:ea typeface="Calibri" panose="020F0502020204030204" pitchFamily="34" charset="0"/>
                <a:cs typeface="Arabic Typesetting" panose="03020402040406030203"/>
              </a:rPr>
              <a:t>Card</a:t>
            </a:r>
            <a:endParaRPr lang="en-US" sz="4000" b="1" dirty="0">
              <a:solidFill>
                <a:srgbClr val="833C0B"/>
              </a:solidFill>
              <a:latin typeface="+mj-lt"/>
              <a:ea typeface="Calibri" panose="020F0502020204030204" pitchFamily="34" charset="0"/>
              <a:cs typeface="Arabic Typesetting" panose="03020402040406030203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7D0490-81C1-3986-D388-01D3BB2E1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97" y="851258"/>
            <a:ext cx="1778145" cy="1508729"/>
          </a:xfrm>
          <a:prstGeom prst="rect">
            <a:avLst/>
          </a:prstGeom>
        </p:spPr>
      </p:pic>
      <p:pic>
        <p:nvPicPr>
          <p:cNvPr id="3074" name="Picture 2" descr="Savage Stevens 555 Compact Over/Under Shotgun">
            <a:extLst>
              <a:ext uri="{FF2B5EF4-FFF2-40B4-BE49-F238E27FC236}">
                <a16:creationId xmlns:a16="http://schemas.microsoft.com/office/drawing/2014/main" id="{AEC06ADB-0D23-3101-83CD-C69AE0125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8674">
            <a:off x="2212507" y="1774711"/>
            <a:ext cx="6656545" cy="653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32A542-8506-48ED-A5A1-72ED5AFFFA2F}"/>
              </a:ext>
            </a:extLst>
          </p:cNvPr>
          <p:cNvSpPr txBox="1"/>
          <p:nvPr/>
        </p:nvSpPr>
        <p:spPr>
          <a:xfrm>
            <a:off x="1" y="0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833C0B"/>
                </a:solidFill>
                <a:effectLst/>
                <a:ea typeface="Calibri" panose="020F0502020204030204" pitchFamily="34" charset="0"/>
              </a:rPr>
              <a:t>ELEVATION FIREFIGHTER’S ASSOCIATION TURKEY SHOOT </a:t>
            </a:r>
          </a:p>
          <a:p>
            <a:pPr algn="ctr"/>
            <a:r>
              <a:rPr lang="en-US" sz="4800" b="1" dirty="0">
                <a:solidFill>
                  <a:srgbClr val="833C0B"/>
                </a:solidFill>
                <a:ea typeface="Calibri" panose="020F0502020204030204" pitchFamily="34" charset="0"/>
              </a:rPr>
              <a:t>GUN BOARD</a:t>
            </a:r>
            <a:r>
              <a:rPr lang="en-US" sz="4800" b="1" dirty="0">
                <a:solidFill>
                  <a:srgbClr val="833C0B"/>
                </a:solidFill>
                <a:effectLst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25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2CB90-88CB-E1FE-A830-AAC12C75B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2B13AA-F5C7-0039-1D81-A6C81E2C50A9}"/>
              </a:ext>
            </a:extLst>
          </p:cNvPr>
          <p:cNvSpPr txBox="1"/>
          <p:nvPr/>
        </p:nvSpPr>
        <p:spPr>
          <a:xfrm>
            <a:off x="2724980" y="2625670"/>
            <a:ext cx="67420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Remington 870 Fieldmaster</a:t>
            </a:r>
          </a:p>
          <a:p>
            <a:pPr algn="ctr"/>
            <a:r>
              <a:rPr lang="en-US" sz="40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$40 Per Card </a:t>
            </a:r>
          </a:p>
          <a:p>
            <a:endParaRPr lang="en-US" sz="40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064B65-3636-3A84-6FBA-07FD95EE5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" y="533911"/>
            <a:ext cx="2143424" cy="2143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C031FA-A055-37E6-9C68-245EDB47F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97" y="851258"/>
            <a:ext cx="1778145" cy="1508729"/>
          </a:xfrm>
          <a:prstGeom prst="rect">
            <a:avLst/>
          </a:prstGeom>
        </p:spPr>
      </p:pic>
      <p:pic>
        <p:nvPicPr>
          <p:cNvPr id="4098" name="Picture 2" descr="Remington 870 Fieldmaster 3.5&quot; Chamber Pump-Action Shotgun">
            <a:extLst>
              <a:ext uri="{FF2B5EF4-FFF2-40B4-BE49-F238E27FC236}">
                <a16:creationId xmlns:a16="http://schemas.microsoft.com/office/drawing/2014/main" id="{9F546EA4-C8EC-BCF8-47FC-8F41A16EF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2913">
            <a:off x="3081033" y="1895767"/>
            <a:ext cx="5802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DB17CA-56F2-43BC-54F2-B354DC921EFF}"/>
              </a:ext>
            </a:extLst>
          </p:cNvPr>
          <p:cNvSpPr txBox="1"/>
          <p:nvPr/>
        </p:nvSpPr>
        <p:spPr>
          <a:xfrm>
            <a:off x="1" y="0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833C0B"/>
                </a:solidFill>
                <a:effectLst/>
                <a:ea typeface="Calibri" panose="020F0502020204030204" pitchFamily="34" charset="0"/>
              </a:rPr>
              <a:t>ELEVATION FIREFIGHTER’S ASSOCIATION TURKEY SHOOT </a:t>
            </a:r>
          </a:p>
          <a:p>
            <a:pPr algn="ctr"/>
            <a:r>
              <a:rPr lang="en-US" sz="4800" b="1" dirty="0">
                <a:solidFill>
                  <a:srgbClr val="833C0B"/>
                </a:solidFill>
                <a:ea typeface="Calibri" panose="020F0502020204030204" pitchFamily="34" charset="0"/>
              </a:rPr>
              <a:t>GUN BOARD</a:t>
            </a:r>
            <a:r>
              <a:rPr lang="en-US" sz="4800" b="1" dirty="0">
                <a:solidFill>
                  <a:srgbClr val="833C0B"/>
                </a:solidFill>
                <a:effectLst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196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EBE68-D5F8-9E98-F6F3-761AA33A0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5B2F3E-9B47-7CC7-4738-FD59EB5F8F4D}"/>
              </a:ext>
            </a:extLst>
          </p:cNvPr>
          <p:cNvSpPr txBox="1"/>
          <p:nvPr/>
        </p:nvSpPr>
        <p:spPr>
          <a:xfrm>
            <a:off x="2610561" y="2677335"/>
            <a:ext cx="73042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Stoeger</a:t>
            </a:r>
            <a:r>
              <a:rPr lang="en-US" sz="40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 M3000 Semi-Auto Shotgun</a:t>
            </a:r>
          </a:p>
          <a:p>
            <a:pPr algn="ctr"/>
            <a:r>
              <a:rPr lang="en-US" sz="40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$40 Per Card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5E9E39-93FD-EF08-F255-806FD2765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" y="533911"/>
            <a:ext cx="2143424" cy="2143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15CDBE-E5FB-9383-3725-D39C98E30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97" y="851258"/>
            <a:ext cx="1778145" cy="1508729"/>
          </a:xfrm>
          <a:prstGeom prst="rect">
            <a:avLst/>
          </a:prstGeom>
        </p:spPr>
      </p:pic>
      <p:pic>
        <p:nvPicPr>
          <p:cNvPr id="5122" name="Picture 2" descr="Stoeger M3000 TrueTimber Prairie Camo Semi-Auto Shotgun">
            <a:extLst>
              <a:ext uri="{FF2B5EF4-FFF2-40B4-BE49-F238E27FC236}">
                <a16:creationId xmlns:a16="http://schemas.microsoft.com/office/drawing/2014/main" id="{2A2647FF-0A7D-EB18-F8B7-1F321F124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340">
            <a:off x="1955322" y="1774892"/>
            <a:ext cx="8582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66F2C4-1D46-19B6-FA7E-0B7B5BE7842D}"/>
              </a:ext>
            </a:extLst>
          </p:cNvPr>
          <p:cNvSpPr txBox="1"/>
          <p:nvPr/>
        </p:nvSpPr>
        <p:spPr>
          <a:xfrm>
            <a:off x="1" y="0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833C0B"/>
                </a:solidFill>
                <a:effectLst/>
                <a:ea typeface="Calibri" panose="020F0502020204030204" pitchFamily="34" charset="0"/>
              </a:rPr>
              <a:t>ELEVATION FIREFIGHTER’S ASSOCIATION TURKEY SHOOT </a:t>
            </a:r>
          </a:p>
          <a:p>
            <a:pPr algn="ctr"/>
            <a:r>
              <a:rPr lang="en-US" sz="4800" b="1" dirty="0">
                <a:solidFill>
                  <a:srgbClr val="833C0B"/>
                </a:solidFill>
                <a:ea typeface="Calibri" panose="020F0502020204030204" pitchFamily="34" charset="0"/>
              </a:rPr>
              <a:t>GUN BOARD</a:t>
            </a:r>
            <a:r>
              <a:rPr lang="en-US" sz="4800" b="1" dirty="0">
                <a:solidFill>
                  <a:srgbClr val="833C0B"/>
                </a:solidFill>
                <a:effectLst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4701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503EE-321D-5492-B258-C183589C1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46900-D7D8-32A0-F2F1-582F39141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" y="533911"/>
            <a:ext cx="2143424" cy="2143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913482-4DAE-AD0D-9276-B3ACA44C6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97" y="851258"/>
            <a:ext cx="1778145" cy="15087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A3AA16-995D-632E-3551-BD134DC5D909}"/>
              </a:ext>
            </a:extLst>
          </p:cNvPr>
          <p:cNvSpPr txBox="1"/>
          <p:nvPr/>
        </p:nvSpPr>
        <p:spPr>
          <a:xfrm>
            <a:off x="3202654" y="2308324"/>
            <a:ext cx="60873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CZ USA P-10 Semi-Auto Pistol</a:t>
            </a:r>
          </a:p>
          <a:p>
            <a:pPr algn="ctr"/>
            <a:r>
              <a:rPr lang="en-US" sz="40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$40 Per Card </a:t>
            </a:r>
          </a:p>
        </p:txBody>
      </p:sp>
      <p:pic>
        <p:nvPicPr>
          <p:cNvPr id="6146" name="Picture 2" descr="CZ USA P-10 C Semi-Auto Pistol">
            <a:extLst>
              <a:ext uri="{FF2B5EF4-FFF2-40B4-BE49-F238E27FC236}">
                <a16:creationId xmlns:a16="http://schemas.microsoft.com/office/drawing/2014/main" id="{654E52A4-AB35-2332-8EE5-02DB1F911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61" y="3512678"/>
            <a:ext cx="4684248" cy="33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D36FDB-D364-A778-7E4D-BEF8AB7A0AB0}"/>
              </a:ext>
            </a:extLst>
          </p:cNvPr>
          <p:cNvSpPr txBox="1"/>
          <p:nvPr/>
        </p:nvSpPr>
        <p:spPr>
          <a:xfrm>
            <a:off x="1" y="0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833C0B"/>
                </a:solidFill>
                <a:effectLst/>
                <a:ea typeface="Calibri" panose="020F0502020204030204" pitchFamily="34" charset="0"/>
              </a:rPr>
              <a:t>ELEVATION FIREFIGHTER’S ASSOCIATION TURKEY SHOOT </a:t>
            </a:r>
          </a:p>
          <a:p>
            <a:pPr algn="ctr"/>
            <a:r>
              <a:rPr lang="en-US" sz="4800" b="1" dirty="0">
                <a:solidFill>
                  <a:srgbClr val="833C0B"/>
                </a:solidFill>
                <a:ea typeface="Calibri" panose="020F0502020204030204" pitchFamily="34" charset="0"/>
              </a:rPr>
              <a:t>GUN BOARD</a:t>
            </a:r>
            <a:r>
              <a:rPr lang="en-US" sz="4800" b="1" dirty="0">
                <a:solidFill>
                  <a:srgbClr val="833C0B"/>
                </a:solidFill>
                <a:effectLst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8369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E1DCC-2E11-D059-86D7-4ED063954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4B5B59-E6D6-0B43-F482-E3B94792971C}"/>
              </a:ext>
            </a:extLst>
          </p:cNvPr>
          <p:cNvSpPr txBox="1"/>
          <p:nvPr/>
        </p:nvSpPr>
        <p:spPr>
          <a:xfrm>
            <a:off x="1" y="0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833C0B"/>
                </a:solidFill>
                <a:effectLst/>
                <a:ea typeface="Calibri" panose="020F0502020204030204" pitchFamily="34" charset="0"/>
              </a:rPr>
              <a:t>ELEVATION FIREFIGHTER’S ASSOCIATION TURKEY SHOOT </a:t>
            </a:r>
          </a:p>
          <a:p>
            <a:pPr algn="ctr"/>
            <a:r>
              <a:rPr lang="en-US" sz="4800" b="1" dirty="0">
                <a:solidFill>
                  <a:srgbClr val="833C0B"/>
                </a:solidFill>
                <a:ea typeface="Calibri" panose="020F0502020204030204" pitchFamily="34" charset="0"/>
              </a:rPr>
              <a:t>GUN BOARD</a:t>
            </a:r>
            <a:r>
              <a:rPr lang="en-US" sz="4800" b="1" dirty="0">
                <a:solidFill>
                  <a:srgbClr val="833C0B"/>
                </a:solidFill>
                <a:effectLst/>
                <a:ea typeface="Calibri" panose="020F0502020204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F22E36-87C8-5B0B-5B69-E8F51E51B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" y="533911"/>
            <a:ext cx="2143424" cy="2143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7B53BF-D60E-2563-0A85-8D67DE197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97" y="851258"/>
            <a:ext cx="1778145" cy="15087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159BF0-917D-9DC4-433D-80F2C7527FB8}"/>
              </a:ext>
            </a:extLst>
          </p:cNvPr>
          <p:cNvSpPr txBox="1"/>
          <p:nvPr/>
        </p:nvSpPr>
        <p:spPr>
          <a:xfrm>
            <a:off x="2625668" y="2147507"/>
            <a:ext cx="7241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FN 502 Tactical Optics Semi-Auto </a:t>
            </a:r>
            <a:r>
              <a:rPr lang="en-US" sz="3600" b="1" dirty="0" smtClean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Pistol</a:t>
            </a:r>
            <a:endParaRPr lang="en-US" sz="3600" b="1" dirty="0">
              <a:solidFill>
                <a:srgbClr val="833C0B"/>
              </a:solidFill>
              <a:latin typeface="+mj-lt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rgbClr val="833C0B"/>
                </a:solidFill>
                <a:latin typeface="+mj-lt"/>
                <a:ea typeface="Calibri" panose="020F0502020204030204" pitchFamily="34" charset="0"/>
              </a:rPr>
              <a:t>$30 Per Card </a:t>
            </a:r>
          </a:p>
        </p:txBody>
      </p:sp>
      <p:pic>
        <p:nvPicPr>
          <p:cNvPr id="8194" name="Picture 2" descr="FN 502 Tactical Optics Ready SAO Semi-Auto Pistol">
            <a:extLst>
              <a:ext uri="{FF2B5EF4-FFF2-40B4-BE49-F238E27FC236}">
                <a16:creationId xmlns:a16="http://schemas.microsoft.com/office/drawing/2014/main" id="{ECA58073-91F4-C089-5891-CDF18E32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78" y="3118184"/>
            <a:ext cx="4851284" cy="379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586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404</Words>
  <Application>Microsoft Office PowerPoint</Application>
  <PresentationFormat>Widescreen</PresentationFormat>
  <Paragraphs>73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Arabic Typesetting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Beckham</dc:creator>
  <cp:lastModifiedBy>Jerico Rey</cp:lastModifiedBy>
  <cp:revision>3</cp:revision>
  <cp:lastPrinted>2024-11-01T13:37:49Z</cp:lastPrinted>
  <dcterms:created xsi:type="dcterms:W3CDTF">2024-11-01T13:34:54Z</dcterms:created>
  <dcterms:modified xsi:type="dcterms:W3CDTF">2024-11-12T19:09:24Z</dcterms:modified>
</cp:coreProperties>
</file>